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8"/>
  </p:notesMasterIdLst>
  <p:sldIdLst>
    <p:sldId id="257" r:id="rId2"/>
    <p:sldId id="273" r:id="rId3"/>
    <p:sldId id="259" r:id="rId4"/>
    <p:sldId id="260" r:id="rId5"/>
    <p:sldId id="261" r:id="rId6"/>
    <p:sldId id="262" r:id="rId7"/>
    <p:sldId id="263" r:id="rId8"/>
    <p:sldId id="264" r:id="rId9"/>
    <p:sldId id="265" r:id="rId10"/>
    <p:sldId id="266" r:id="rId11"/>
    <p:sldId id="268" r:id="rId12"/>
    <p:sldId id="267" r:id="rId13"/>
    <p:sldId id="269" r:id="rId14"/>
    <p:sldId id="270" r:id="rId15"/>
    <p:sldId id="271" r:id="rId16"/>
    <p:sldId id="272"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E34141"/>
    <a:srgbClr val="B01C3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84" autoAdjust="0"/>
    <p:restoredTop sz="94660"/>
  </p:normalViewPr>
  <p:slideViewPr>
    <p:cSldViewPr>
      <p:cViewPr varScale="1">
        <p:scale>
          <a:sx n="66" d="100"/>
          <a:sy n="66" d="100"/>
        </p:scale>
        <p:origin x="-33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EB02AC-F937-4192-9BB7-FCCFA293B72E}"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en-US"/>
        </a:p>
      </dgm:t>
    </dgm:pt>
    <dgm:pt modelId="{44482F51-C97D-44D9-9841-2D784B6BE7C4}">
      <dgm:prSet phldrT="[Text]" custT="1"/>
      <dgm:spPr/>
      <dgm:t>
        <a:bodyPr/>
        <a:lstStyle/>
        <a:p>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قوة أن تفعل </a:t>
          </a:r>
          <a:endParaRPr kumimoji="0" lang="en-US"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endParaRPr>
        </a:p>
      </dgm:t>
    </dgm:pt>
    <dgm:pt modelId="{46840415-93C7-4755-8AA1-4FAB02E85261}" type="parTrans" cxnId="{DC729618-9F27-4EB5-ABDE-46D910F143DB}">
      <dgm:prSet/>
      <dgm:spPr/>
      <dgm:t>
        <a:bodyPr/>
        <a:lstStyle/>
        <a:p>
          <a:endParaRPr lang="en-US"/>
        </a:p>
      </dgm:t>
    </dgm:pt>
    <dgm:pt modelId="{15DDE188-9F37-47B4-A200-77A90628A0B5}" type="sibTrans" cxnId="{DC729618-9F27-4EB5-ABDE-46D910F143DB}">
      <dgm:prSet/>
      <dgm:spPr/>
      <dgm:t>
        <a:bodyPr/>
        <a:lstStyle/>
        <a:p>
          <a:endParaRPr lang="en-US"/>
        </a:p>
      </dgm:t>
    </dgm:pt>
    <dgm:pt modelId="{D20E5598-FC38-4380-A917-80FE2C63A240}">
      <dgm:prSet phldrT="[Text]" custT="1"/>
      <dgm:spPr>
        <a:gradFill rotWithShape="0">
          <a:gsLst>
            <a:gs pos="0">
              <a:schemeClr val="accent1">
                <a:hueOff val="0"/>
                <a:satOff val="0"/>
                <a:lum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dgm:spPr>
      <dgm:t>
        <a:bodyPr/>
        <a:lstStyle/>
        <a:p>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قوة</a:t>
          </a:r>
          <a:r>
            <a:rPr lang="ar-SA" sz="4000" kern="1200" dirty="0" smtClean="0">
              <a:solidFill>
                <a:schemeClr val="bg1"/>
              </a:solidFill>
            </a:rPr>
            <a:t> </a:t>
          </a:r>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الصلاحيات</a:t>
          </a:r>
          <a:endParaRPr kumimoji="0" lang="en-US"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endParaRPr>
        </a:p>
      </dgm:t>
    </dgm:pt>
    <dgm:pt modelId="{8388E8C9-211E-4324-8D81-891E2A348138}" type="parTrans" cxnId="{5B9DF88D-E11B-4CA6-A99F-34246F996F7F}">
      <dgm:prSet/>
      <dgm:spPr/>
      <dgm:t>
        <a:bodyPr/>
        <a:lstStyle/>
        <a:p>
          <a:endParaRPr lang="en-US"/>
        </a:p>
      </dgm:t>
    </dgm:pt>
    <dgm:pt modelId="{8DF6AA62-4010-42C6-9A65-6DC007E8E2E3}" type="sibTrans" cxnId="{5B9DF88D-E11B-4CA6-A99F-34246F996F7F}">
      <dgm:prSet/>
      <dgm:spPr/>
      <dgm:t>
        <a:bodyPr/>
        <a:lstStyle/>
        <a:p>
          <a:endParaRPr lang="en-US"/>
        </a:p>
      </dgm:t>
    </dgm:pt>
    <dgm:pt modelId="{622B2692-E9F6-42C0-82ED-FF40C27D44F6}">
      <dgm:prSet phldrT="[Text]" custT="1"/>
      <dgm:spPr/>
      <dgm:t>
        <a:bodyPr/>
        <a:lstStyle/>
        <a:p>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القوة من الداخل </a:t>
          </a:r>
          <a:endParaRPr kumimoji="0" lang="en-US"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endParaRPr>
        </a:p>
      </dgm:t>
    </dgm:pt>
    <dgm:pt modelId="{FD85FFF6-3E76-4771-8959-7B733EA038E5}" type="parTrans" cxnId="{D4525C51-907C-49BD-B7F5-7414944033D8}">
      <dgm:prSet/>
      <dgm:spPr/>
      <dgm:t>
        <a:bodyPr/>
        <a:lstStyle/>
        <a:p>
          <a:endParaRPr lang="en-US"/>
        </a:p>
      </dgm:t>
    </dgm:pt>
    <dgm:pt modelId="{2960E574-7081-4DE6-A0BF-33A05A884803}" type="sibTrans" cxnId="{D4525C51-907C-49BD-B7F5-7414944033D8}">
      <dgm:prSet/>
      <dgm:spPr/>
      <dgm:t>
        <a:bodyPr/>
        <a:lstStyle/>
        <a:p>
          <a:endParaRPr lang="en-US"/>
        </a:p>
      </dgm:t>
    </dgm:pt>
    <dgm:pt modelId="{15B68718-2AC2-4565-A70B-CAE119AFB101}">
      <dgm:prSet phldrT="[Text]" custT="1"/>
      <dgm:spPr/>
      <dgm:t>
        <a:bodyPr/>
        <a:lstStyle/>
        <a:p>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قوة معاً</a:t>
          </a:r>
          <a:endParaRPr kumimoji="0" lang="en-US"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endParaRPr>
        </a:p>
      </dgm:t>
    </dgm:pt>
    <dgm:pt modelId="{741EB95E-96C7-41F1-B149-2794FE76BEB1}" type="parTrans" cxnId="{8CC78D54-74CA-4E3B-8DDD-73DFA59BB0DB}">
      <dgm:prSet/>
      <dgm:spPr/>
      <dgm:t>
        <a:bodyPr/>
        <a:lstStyle/>
        <a:p>
          <a:endParaRPr lang="en-US"/>
        </a:p>
      </dgm:t>
    </dgm:pt>
    <dgm:pt modelId="{7CAF9F25-DCD6-406C-8AFF-3E7EFD80510B}" type="sibTrans" cxnId="{8CC78D54-74CA-4E3B-8DDD-73DFA59BB0DB}">
      <dgm:prSet/>
      <dgm:spPr/>
      <dgm:t>
        <a:bodyPr/>
        <a:lstStyle/>
        <a:p>
          <a:endParaRPr lang="en-US"/>
        </a:p>
      </dgm:t>
    </dgm:pt>
    <dgm:pt modelId="{EB94574D-2CB1-4021-9583-072AFDB27173}" type="pres">
      <dgm:prSet presAssocID="{4DEB02AC-F937-4192-9BB7-FCCFA293B72E}" presName="diagram" presStyleCnt="0">
        <dgm:presLayoutVars>
          <dgm:dir/>
          <dgm:resizeHandles val="exact"/>
        </dgm:presLayoutVars>
      </dgm:prSet>
      <dgm:spPr/>
    </dgm:pt>
    <dgm:pt modelId="{C7631433-0DDC-4DF4-B39F-0512D6B221D9}" type="pres">
      <dgm:prSet presAssocID="{44482F51-C97D-44D9-9841-2D784B6BE7C4}" presName="node" presStyleLbl="node1" presStyleIdx="0" presStyleCnt="4" custLinFactNeighborX="-26" custLinFactNeighborY="-2334">
        <dgm:presLayoutVars>
          <dgm:bulletEnabled val="1"/>
        </dgm:presLayoutVars>
      </dgm:prSet>
      <dgm:spPr/>
    </dgm:pt>
    <dgm:pt modelId="{910F1729-2094-4D37-9D5E-01B28548035F}" type="pres">
      <dgm:prSet presAssocID="{15DDE188-9F37-47B4-A200-77A90628A0B5}" presName="sibTrans" presStyleCnt="0"/>
      <dgm:spPr/>
    </dgm:pt>
    <dgm:pt modelId="{8932E85E-9978-4ECC-93AE-F36515853F66}" type="pres">
      <dgm:prSet presAssocID="{D20E5598-FC38-4380-A917-80FE2C63A240}" presName="node" presStyleLbl="node1" presStyleIdx="1" presStyleCnt="4" custLinFactNeighborX="-713" custLinFactNeighborY="-2334">
        <dgm:presLayoutVars>
          <dgm:bulletEnabled val="1"/>
        </dgm:presLayoutVars>
      </dgm:prSet>
      <dgm:spPr/>
    </dgm:pt>
    <dgm:pt modelId="{907A2FD7-E4A3-4FFB-8184-C376435D219E}" type="pres">
      <dgm:prSet presAssocID="{8DF6AA62-4010-42C6-9A65-6DC007E8E2E3}" presName="sibTrans" presStyleCnt="0"/>
      <dgm:spPr/>
    </dgm:pt>
    <dgm:pt modelId="{CA56C645-31A3-4894-ADF4-85B6AB0C438F}" type="pres">
      <dgm:prSet presAssocID="{622B2692-E9F6-42C0-82ED-FF40C27D44F6}" presName="node" presStyleLbl="node1" presStyleIdx="2" presStyleCnt="4">
        <dgm:presLayoutVars>
          <dgm:bulletEnabled val="1"/>
        </dgm:presLayoutVars>
      </dgm:prSet>
      <dgm:spPr/>
    </dgm:pt>
    <dgm:pt modelId="{01659DD9-E1D9-45BB-B43C-4ED1C5FAD87D}" type="pres">
      <dgm:prSet presAssocID="{2960E574-7081-4DE6-A0BF-33A05A884803}" presName="sibTrans" presStyleCnt="0"/>
      <dgm:spPr/>
    </dgm:pt>
    <dgm:pt modelId="{B8892854-125A-49FF-ADC8-02B057E6AA1E}" type="pres">
      <dgm:prSet presAssocID="{15B68718-2AC2-4565-A70B-CAE119AFB101}" presName="node" presStyleLbl="node1" presStyleIdx="3" presStyleCnt="4">
        <dgm:presLayoutVars>
          <dgm:bulletEnabled val="1"/>
        </dgm:presLayoutVars>
      </dgm:prSet>
      <dgm:spPr/>
    </dgm:pt>
  </dgm:ptLst>
  <dgm:cxnLst>
    <dgm:cxn modelId="{E94AAC06-EF08-42C9-A198-80299E53EC4F}" type="presOf" srcId="{44482F51-C97D-44D9-9841-2D784B6BE7C4}" destId="{C7631433-0DDC-4DF4-B39F-0512D6B221D9}" srcOrd="0" destOrd="0" presId="urn:microsoft.com/office/officeart/2005/8/layout/default"/>
    <dgm:cxn modelId="{AF42F305-E40D-42E6-8713-1A89704FCB3F}" type="presOf" srcId="{15B68718-2AC2-4565-A70B-CAE119AFB101}" destId="{B8892854-125A-49FF-ADC8-02B057E6AA1E}" srcOrd="0" destOrd="0" presId="urn:microsoft.com/office/officeart/2005/8/layout/default"/>
    <dgm:cxn modelId="{8CC78D54-74CA-4E3B-8DDD-73DFA59BB0DB}" srcId="{4DEB02AC-F937-4192-9BB7-FCCFA293B72E}" destId="{15B68718-2AC2-4565-A70B-CAE119AFB101}" srcOrd="3" destOrd="0" parTransId="{741EB95E-96C7-41F1-B149-2794FE76BEB1}" sibTransId="{7CAF9F25-DCD6-406C-8AFF-3E7EFD80510B}"/>
    <dgm:cxn modelId="{00E2C3EF-9AF9-4450-B953-84B3B422E358}" type="presOf" srcId="{4DEB02AC-F937-4192-9BB7-FCCFA293B72E}" destId="{EB94574D-2CB1-4021-9583-072AFDB27173}" srcOrd="0" destOrd="0" presId="urn:microsoft.com/office/officeart/2005/8/layout/default"/>
    <dgm:cxn modelId="{DC729618-9F27-4EB5-ABDE-46D910F143DB}" srcId="{4DEB02AC-F937-4192-9BB7-FCCFA293B72E}" destId="{44482F51-C97D-44D9-9841-2D784B6BE7C4}" srcOrd="0" destOrd="0" parTransId="{46840415-93C7-4755-8AA1-4FAB02E85261}" sibTransId="{15DDE188-9F37-47B4-A200-77A90628A0B5}"/>
    <dgm:cxn modelId="{D4525C51-907C-49BD-B7F5-7414944033D8}" srcId="{4DEB02AC-F937-4192-9BB7-FCCFA293B72E}" destId="{622B2692-E9F6-42C0-82ED-FF40C27D44F6}" srcOrd="2" destOrd="0" parTransId="{FD85FFF6-3E76-4771-8959-7B733EA038E5}" sibTransId="{2960E574-7081-4DE6-A0BF-33A05A884803}"/>
    <dgm:cxn modelId="{A8DD24E9-57D4-421B-B006-DA520AD1579E}" type="presOf" srcId="{D20E5598-FC38-4380-A917-80FE2C63A240}" destId="{8932E85E-9978-4ECC-93AE-F36515853F66}" srcOrd="0" destOrd="0" presId="urn:microsoft.com/office/officeart/2005/8/layout/default"/>
    <dgm:cxn modelId="{992C15E7-3BAD-4A3E-904A-3FF0E27F7D3F}" type="presOf" srcId="{622B2692-E9F6-42C0-82ED-FF40C27D44F6}" destId="{CA56C645-31A3-4894-ADF4-85B6AB0C438F}" srcOrd="0" destOrd="0" presId="urn:microsoft.com/office/officeart/2005/8/layout/default"/>
    <dgm:cxn modelId="{5B9DF88D-E11B-4CA6-A99F-34246F996F7F}" srcId="{4DEB02AC-F937-4192-9BB7-FCCFA293B72E}" destId="{D20E5598-FC38-4380-A917-80FE2C63A240}" srcOrd="1" destOrd="0" parTransId="{8388E8C9-211E-4324-8D81-891E2A348138}" sibTransId="{8DF6AA62-4010-42C6-9A65-6DC007E8E2E3}"/>
    <dgm:cxn modelId="{A9B743C7-C29A-4A61-90A8-FDE0AADDB47C}" type="presParOf" srcId="{EB94574D-2CB1-4021-9583-072AFDB27173}" destId="{C7631433-0DDC-4DF4-B39F-0512D6B221D9}" srcOrd="0" destOrd="0" presId="urn:microsoft.com/office/officeart/2005/8/layout/default"/>
    <dgm:cxn modelId="{45D5DE8E-21A2-4D7A-AB23-FA9147D2A364}" type="presParOf" srcId="{EB94574D-2CB1-4021-9583-072AFDB27173}" destId="{910F1729-2094-4D37-9D5E-01B28548035F}" srcOrd="1" destOrd="0" presId="urn:microsoft.com/office/officeart/2005/8/layout/default"/>
    <dgm:cxn modelId="{D629AB75-F54D-4711-A357-3341C5481630}" type="presParOf" srcId="{EB94574D-2CB1-4021-9583-072AFDB27173}" destId="{8932E85E-9978-4ECC-93AE-F36515853F66}" srcOrd="2" destOrd="0" presId="urn:microsoft.com/office/officeart/2005/8/layout/default"/>
    <dgm:cxn modelId="{FBE4B42B-F83C-4F82-A9F0-BAC3940F8BAA}" type="presParOf" srcId="{EB94574D-2CB1-4021-9583-072AFDB27173}" destId="{907A2FD7-E4A3-4FFB-8184-C376435D219E}" srcOrd="3" destOrd="0" presId="urn:microsoft.com/office/officeart/2005/8/layout/default"/>
    <dgm:cxn modelId="{5C111AD0-FF46-41F2-9B82-FCE1C8E66D82}" type="presParOf" srcId="{EB94574D-2CB1-4021-9583-072AFDB27173}" destId="{CA56C645-31A3-4894-ADF4-85B6AB0C438F}" srcOrd="4" destOrd="0" presId="urn:microsoft.com/office/officeart/2005/8/layout/default"/>
    <dgm:cxn modelId="{367A57DA-5360-4A66-BC71-119878BFB1AD}" type="presParOf" srcId="{EB94574D-2CB1-4021-9583-072AFDB27173}" destId="{01659DD9-E1D9-45BB-B43C-4ED1C5FAD87D}" srcOrd="5" destOrd="0" presId="urn:microsoft.com/office/officeart/2005/8/layout/default"/>
    <dgm:cxn modelId="{5C3241B8-5851-4B95-A77A-ADAAA045AE22}" type="presParOf" srcId="{EB94574D-2CB1-4021-9583-072AFDB27173}" destId="{B8892854-125A-49FF-ADC8-02B057E6AA1E}" srcOrd="6"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6866DE-E120-4FF6-9768-5EA59B65284E}"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3290FFF4-9FC6-4B30-B2ED-3121D46479BC}">
      <dgm:prSet phldrT="[Text]" custT="1"/>
      <dgm:spPr/>
      <dgm:t>
        <a:bodyPr/>
        <a:lstStyle/>
        <a:p>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القوة غير مرئية </a:t>
          </a:r>
          <a:endParaRPr kumimoji="0" lang="en-US"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endParaRPr>
        </a:p>
      </dgm:t>
    </dgm:pt>
    <dgm:pt modelId="{96DC3112-4EAB-4A5B-97B0-490FF645FA95}" type="parTrans" cxnId="{4149BE5B-CE81-4761-B248-7C662C93B328}">
      <dgm:prSet/>
      <dgm:spPr/>
      <dgm:t>
        <a:bodyPr/>
        <a:lstStyle/>
        <a:p>
          <a:endParaRPr lang="en-US"/>
        </a:p>
      </dgm:t>
    </dgm:pt>
    <dgm:pt modelId="{5787FC52-D37C-468C-BA21-4B357AE5767A}" type="sibTrans" cxnId="{4149BE5B-CE81-4761-B248-7C662C93B328}">
      <dgm:prSet/>
      <dgm:spPr/>
      <dgm:t>
        <a:bodyPr/>
        <a:lstStyle/>
        <a:p>
          <a:endParaRPr lang="en-US"/>
        </a:p>
      </dgm:t>
    </dgm:pt>
    <dgm:pt modelId="{C3886AB0-2A6B-48C4-A135-F13BD29F55D4}">
      <dgm:prSet phldrT="[Text]" custT="1"/>
      <dgm:spPr/>
      <dgm:t>
        <a:bodyPr/>
        <a:lstStyle/>
        <a:p>
          <a:pPr rtl="1"/>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القوة المستترة (قوة بالظل)</a:t>
          </a:r>
          <a:endParaRPr kumimoji="0" lang="en-US"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endParaRPr>
        </a:p>
      </dgm:t>
    </dgm:pt>
    <dgm:pt modelId="{27909C3A-45C1-47A7-8325-9A0A6AFE002F}" type="parTrans" cxnId="{9FC321FB-C011-4B16-8E92-33954A7B8EAA}">
      <dgm:prSet/>
      <dgm:spPr/>
      <dgm:t>
        <a:bodyPr/>
        <a:lstStyle/>
        <a:p>
          <a:endParaRPr lang="en-US"/>
        </a:p>
      </dgm:t>
    </dgm:pt>
    <dgm:pt modelId="{7D4988A5-BF6A-41B1-8BC8-2B33AE53AF84}" type="sibTrans" cxnId="{9FC321FB-C011-4B16-8E92-33954A7B8EAA}">
      <dgm:prSet/>
      <dgm:spPr/>
      <dgm:t>
        <a:bodyPr/>
        <a:lstStyle/>
        <a:p>
          <a:endParaRPr lang="en-US"/>
        </a:p>
      </dgm:t>
    </dgm:pt>
    <dgm:pt modelId="{5D872504-0D39-4405-B14F-9D21C2A2DF4F}">
      <dgm:prSet phldrT="[Text]" custT="1"/>
      <dgm:spPr/>
      <dgm:t>
        <a:bodyPr/>
        <a:lstStyle/>
        <a:p>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القوة المرئية </a:t>
          </a:r>
          <a:endParaRPr kumimoji="0" lang="en-US"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endParaRPr>
        </a:p>
      </dgm:t>
    </dgm:pt>
    <dgm:pt modelId="{D3E6A28E-A3D0-435A-8B0E-2BE8826701B3}" type="parTrans" cxnId="{B5B7678E-CEA1-4488-8A9D-87871BF695F3}">
      <dgm:prSet/>
      <dgm:spPr/>
      <dgm:t>
        <a:bodyPr/>
        <a:lstStyle/>
        <a:p>
          <a:endParaRPr lang="en-US"/>
        </a:p>
      </dgm:t>
    </dgm:pt>
    <dgm:pt modelId="{E4DD7D00-A25D-4D8B-B8E4-A92C629A178C}" type="sibTrans" cxnId="{B5B7678E-CEA1-4488-8A9D-87871BF695F3}">
      <dgm:prSet/>
      <dgm:spPr/>
      <dgm:t>
        <a:bodyPr/>
        <a:lstStyle/>
        <a:p>
          <a:endParaRPr lang="en-US"/>
        </a:p>
      </dgm:t>
    </dgm:pt>
    <dgm:pt modelId="{A71E22C7-648D-47A3-9AEC-E78773611ABB}" type="pres">
      <dgm:prSet presAssocID="{0E6866DE-E120-4FF6-9768-5EA59B65284E}" presName="Name0" presStyleCnt="0">
        <dgm:presLayoutVars>
          <dgm:dir/>
          <dgm:resizeHandles val="exact"/>
        </dgm:presLayoutVars>
      </dgm:prSet>
      <dgm:spPr/>
    </dgm:pt>
    <dgm:pt modelId="{55261D5D-4D28-4CFA-A60B-24272D61F7DD}" type="pres">
      <dgm:prSet presAssocID="{3290FFF4-9FC6-4B30-B2ED-3121D46479BC}" presName="node" presStyleLbl="node1" presStyleIdx="0" presStyleCnt="3" custScaleX="191622" custLinFactNeighborX="41567" custLinFactNeighborY="4691">
        <dgm:presLayoutVars>
          <dgm:bulletEnabled val="1"/>
        </dgm:presLayoutVars>
      </dgm:prSet>
      <dgm:spPr/>
      <dgm:t>
        <a:bodyPr/>
        <a:lstStyle/>
        <a:p>
          <a:endParaRPr lang="en-US"/>
        </a:p>
      </dgm:t>
    </dgm:pt>
    <dgm:pt modelId="{A6714986-4401-4632-BF07-1C332D2DE8E8}" type="pres">
      <dgm:prSet presAssocID="{5787FC52-D37C-468C-BA21-4B357AE5767A}" presName="sibTrans" presStyleCnt="0"/>
      <dgm:spPr/>
    </dgm:pt>
    <dgm:pt modelId="{AC159D5C-4980-4C46-8736-C322A1CA9E06}" type="pres">
      <dgm:prSet presAssocID="{C3886AB0-2A6B-48C4-A135-F13BD29F55D4}" presName="node" presStyleLbl="node1" presStyleIdx="1" presStyleCnt="3" custScaleX="171360" custLinFactX="-539" custLinFactNeighborX="-100000" custLinFactNeighborY="2000">
        <dgm:presLayoutVars>
          <dgm:bulletEnabled val="1"/>
        </dgm:presLayoutVars>
      </dgm:prSet>
      <dgm:spPr/>
      <dgm:t>
        <a:bodyPr/>
        <a:lstStyle/>
        <a:p>
          <a:endParaRPr lang="en-US"/>
        </a:p>
      </dgm:t>
    </dgm:pt>
    <dgm:pt modelId="{3E49C510-E32A-4631-8EDD-15C27A8A1452}" type="pres">
      <dgm:prSet presAssocID="{7D4988A5-BF6A-41B1-8BC8-2B33AE53AF84}" presName="sibTrans" presStyleCnt="0"/>
      <dgm:spPr/>
    </dgm:pt>
    <dgm:pt modelId="{029A01CD-E977-4EC9-BF03-3D0438975699}" type="pres">
      <dgm:prSet presAssocID="{5D872504-0D39-4405-B14F-9D21C2A2DF4F}" presName="node" presStyleLbl="node1" presStyleIdx="2" presStyleCnt="3" custScaleX="168878" custLinFactX="-10546" custLinFactNeighborX="-100000">
        <dgm:presLayoutVars>
          <dgm:bulletEnabled val="1"/>
        </dgm:presLayoutVars>
      </dgm:prSet>
      <dgm:spPr/>
      <dgm:t>
        <a:bodyPr/>
        <a:lstStyle/>
        <a:p>
          <a:endParaRPr lang="en-US"/>
        </a:p>
      </dgm:t>
    </dgm:pt>
  </dgm:ptLst>
  <dgm:cxnLst>
    <dgm:cxn modelId="{A78562EB-52D2-4D2F-87C3-02ADD8C53290}" type="presOf" srcId="{3290FFF4-9FC6-4B30-B2ED-3121D46479BC}" destId="{55261D5D-4D28-4CFA-A60B-24272D61F7DD}" srcOrd="0" destOrd="0" presId="urn:microsoft.com/office/officeart/2005/8/layout/hList6"/>
    <dgm:cxn modelId="{9FC321FB-C011-4B16-8E92-33954A7B8EAA}" srcId="{0E6866DE-E120-4FF6-9768-5EA59B65284E}" destId="{C3886AB0-2A6B-48C4-A135-F13BD29F55D4}" srcOrd="1" destOrd="0" parTransId="{27909C3A-45C1-47A7-8325-9A0A6AFE002F}" sibTransId="{7D4988A5-BF6A-41B1-8BC8-2B33AE53AF84}"/>
    <dgm:cxn modelId="{040303A0-8EB2-46AD-8B36-DB75DD19358B}" type="presOf" srcId="{5D872504-0D39-4405-B14F-9D21C2A2DF4F}" destId="{029A01CD-E977-4EC9-BF03-3D0438975699}" srcOrd="0" destOrd="0" presId="urn:microsoft.com/office/officeart/2005/8/layout/hList6"/>
    <dgm:cxn modelId="{4149BE5B-CE81-4761-B248-7C662C93B328}" srcId="{0E6866DE-E120-4FF6-9768-5EA59B65284E}" destId="{3290FFF4-9FC6-4B30-B2ED-3121D46479BC}" srcOrd="0" destOrd="0" parTransId="{96DC3112-4EAB-4A5B-97B0-490FF645FA95}" sibTransId="{5787FC52-D37C-468C-BA21-4B357AE5767A}"/>
    <dgm:cxn modelId="{5B79063D-0E79-40E2-B61F-C235C15C6B33}" type="presOf" srcId="{C3886AB0-2A6B-48C4-A135-F13BD29F55D4}" destId="{AC159D5C-4980-4C46-8736-C322A1CA9E06}" srcOrd="0" destOrd="0" presId="urn:microsoft.com/office/officeart/2005/8/layout/hList6"/>
    <dgm:cxn modelId="{B5B7678E-CEA1-4488-8A9D-87871BF695F3}" srcId="{0E6866DE-E120-4FF6-9768-5EA59B65284E}" destId="{5D872504-0D39-4405-B14F-9D21C2A2DF4F}" srcOrd="2" destOrd="0" parTransId="{D3E6A28E-A3D0-435A-8B0E-2BE8826701B3}" sibTransId="{E4DD7D00-A25D-4D8B-B8E4-A92C629A178C}"/>
    <dgm:cxn modelId="{2D7C6A96-6F4F-4EEC-BE93-0C10772A29C7}" type="presOf" srcId="{0E6866DE-E120-4FF6-9768-5EA59B65284E}" destId="{A71E22C7-648D-47A3-9AEC-E78773611ABB}" srcOrd="0" destOrd="0" presId="urn:microsoft.com/office/officeart/2005/8/layout/hList6"/>
    <dgm:cxn modelId="{B25E1A33-5027-47D1-8CF5-D904D515EC97}" type="presParOf" srcId="{A71E22C7-648D-47A3-9AEC-E78773611ABB}" destId="{55261D5D-4D28-4CFA-A60B-24272D61F7DD}" srcOrd="0" destOrd="0" presId="urn:microsoft.com/office/officeart/2005/8/layout/hList6"/>
    <dgm:cxn modelId="{AE8F8828-226C-45AB-BE63-7C5E92E77CB1}" type="presParOf" srcId="{A71E22C7-648D-47A3-9AEC-E78773611ABB}" destId="{A6714986-4401-4632-BF07-1C332D2DE8E8}" srcOrd="1" destOrd="0" presId="urn:microsoft.com/office/officeart/2005/8/layout/hList6"/>
    <dgm:cxn modelId="{1FFF20EE-9AB9-40C5-9354-37EA1BE1DB30}" type="presParOf" srcId="{A71E22C7-648D-47A3-9AEC-E78773611ABB}" destId="{AC159D5C-4980-4C46-8736-C322A1CA9E06}" srcOrd="2" destOrd="0" presId="urn:microsoft.com/office/officeart/2005/8/layout/hList6"/>
    <dgm:cxn modelId="{D3C2685B-4576-4AD7-AB8F-81D58675847E}" type="presParOf" srcId="{A71E22C7-648D-47A3-9AEC-E78773611ABB}" destId="{3E49C510-E32A-4631-8EDD-15C27A8A1452}" srcOrd="3" destOrd="0" presId="urn:microsoft.com/office/officeart/2005/8/layout/hList6"/>
    <dgm:cxn modelId="{90A32DFD-6766-47C0-A94D-F269A6B36EB0}" type="presParOf" srcId="{A71E22C7-648D-47A3-9AEC-E78773611ABB}" destId="{029A01CD-E977-4EC9-BF03-3D0438975699}"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96A198-56AD-4D7D-AF36-078EE7F621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E239F79-778E-4A17-ACDE-16D734224109}">
      <dgm:prSet phldrT="[Text]" custT="1"/>
      <dgm:spPr/>
      <dgm:t>
        <a:bodyPr/>
        <a:lstStyle/>
        <a:p>
          <a:pPr rtl="1"/>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المحتوى</a:t>
          </a:r>
          <a:endParaRPr kumimoji="0" lang="en-US"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endParaRPr>
        </a:p>
      </dgm:t>
    </dgm:pt>
    <dgm:pt modelId="{11EBD445-89B2-46EC-AEFA-50DA6A1B2302}" type="parTrans" cxnId="{CCBD7944-5228-4669-874B-85BCA2433A84}">
      <dgm:prSet/>
      <dgm:spPr/>
      <dgm:t>
        <a:bodyPr/>
        <a:lstStyle/>
        <a:p>
          <a:endParaRPr lang="en-US"/>
        </a:p>
      </dgm:t>
    </dgm:pt>
    <dgm:pt modelId="{397B58B5-A0C0-4B47-BB2D-B99C52EECDBE}" type="sibTrans" cxnId="{CCBD7944-5228-4669-874B-85BCA2433A84}">
      <dgm:prSet/>
      <dgm:spPr/>
      <dgm:t>
        <a:bodyPr/>
        <a:lstStyle/>
        <a:p>
          <a:endParaRPr lang="en-US"/>
        </a:p>
      </dgm:t>
    </dgm:pt>
    <dgm:pt modelId="{62EA453D-35AA-424B-8856-EE690ED3AF93}">
      <dgm:prSet phldrT="[Text]" custT="1"/>
      <dgm:spPr/>
      <dgm:t>
        <a:bodyPr/>
        <a:lstStyle/>
        <a:p>
          <a:pPr rtl="1"/>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الأبنية</a:t>
          </a:r>
          <a:r>
            <a:rPr lang="ar-SA" sz="2900" kern="1200" dirty="0" smtClean="0"/>
            <a:t> </a:t>
          </a:r>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التنفيذية</a:t>
          </a:r>
          <a:r>
            <a:rPr lang="ar-SA" sz="2900" kern="1200" dirty="0" smtClean="0"/>
            <a:t> </a:t>
          </a:r>
          <a:endParaRPr lang="en-US" sz="2900" kern="1200" dirty="0"/>
        </a:p>
      </dgm:t>
    </dgm:pt>
    <dgm:pt modelId="{3F87E1D1-BDBE-45A3-B1AB-1E34CACF5756}" type="parTrans" cxnId="{F38CCB9B-1781-4662-8FCD-F72F0CA84C54}">
      <dgm:prSet/>
      <dgm:spPr/>
      <dgm:t>
        <a:bodyPr/>
        <a:lstStyle/>
        <a:p>
          <a:endParaRPr lang="en-US"/>
        </a:p>
      </dgm:t>
    </dgm:pt>
    <dgm:pt modelId="{5B6FD373-98ED-41E5-A28E-BF7823CFF4DF}" type="sibTrans" cxnId="{F38CCB9B-1781-4662-8FCD-F72F0CA84C54}">
      <dgm:prSet/>
      <dgm:spPr/>
      <dgm:t>
        <a:bodyPr/>
        <a:lstStyle/>
        <a:p>
          <a:endParaRPr lang="en-US"/>
        </a:p>
      </dgm:t>
    </dgm:pt>
    <dgm:pt modelId="{02F0D477-D27E-4D08-867C-44CAEDC43605}">
      <dgm:prSet phldrT="[Text]" custT="1"/>
      <dgm:spPr/>
      <dgm:t>
        <a:bodyPr/>
        <a:lstStyle/>
        <a:p>
          <a:pPr rtl="1"/>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الثقافة</a:t>
          </a:r>
          <a:r>
            <a:rPr lang="ar-SA" sz="2900" kern="1200" dirty="0" smtClean="0"/>
            <a:t> </a:t>
          </a:r>
          <a:endParaRPr lang="en-US" sz="2900" kern="1200" dirty="0"/>
        </a:p>
      </dgm:t>
    </dgm:pt>
    <dgm:pt modelId="{5135F38F-E219-4FFB-B2C7-6FD6B1AE579F}" type="parTrans" cxnId="{1D2B2FF1-67AB-4D29-BD55-1257150A2FE6}">
      <dgm:prSet/>
      <dgm:spPr/>
      <dgm:t>
        <a:bodyPr/>
        <a:lstStyle/>
        <a:p>
          <a:endParaRPr lang="en-US"/>
        </a:p>
      </dgm:t>
    </dgm:pt>
    <dgm:pt modelId="{E60F6FF3-AA65-4A94-B1F3-AFC9BF9D2ACF}" type="sibTrans" cxnId="{1D2B2FF1-67AB-4D29-BD55-1257150A2FE6}">
      <dgm:prSet/>
      <dgm:spPr/>
      <dgm:t>
        <a:bodyPr/>
        <a:lstStyle/>
        <a:p>
          <a:endParaRPr lang="en-US"/>
        </a:p>
      </dgm:t>
    </dgm:pt>
    <dgm:pt modelId="{C987B56C-5220-4EBA-A7C0-1D6CFF4EC891}" type="pres">
      <dgm:prSet presAssocID="{7696A198-56AD-4D7D-AF36-078EE7F621D1}" presName="linear" presStyleCnt="0">
        <dgm:presLayoutVars>
          <dgm:animLvl val="lvl"/>
          <dgm:resizeHandles val="exact"/>
        </dgm:presLayoutVars>
      </dgm:prSet>
      <dgm:spPr/>
    </dgm:pt>
    <dgm:pt modelId="{5EA947A9-0C89-4B84-8E19-908EDCEE7F42}" type="pres">
      <dgm:prSet presAssocID="{1E239F79-778E-4A17-ACDE-16D734224109}" presName="parentText" presStyleLbl="node1" presStyleIdx="0" presStyleCnt="3" custScaleY="54513" custLinFactNeighborX="11224" custLinFactNeighborY="-2">
        <dgm:presLayoutVars>
          <dgm:chMax val="0"/>
          <dgm:bulletEnabled val="1"/>
        </dgm:presLayoutVars>
      </dgm:prSet>
      <dgm:spPr/>
    </dgm:pt>
    <dgm:pt modelId="{549A3A53-C7A8-45E1-ADA8-0EC5FE8697C4}" type="pres">
      <dgm:prSet presAssocID="{397B58B5-A0C0-4B47-BB2D-B99C52EECDBE}" presName="spacer" presStyleCnt="0"/>
      <dgm:spPr/>
    </dgm:pt>
    <dgm:pt modelId="{0CA21801-0563-42FB-B28F-E2A7F029739D}" type="pres">
      <dgm:prSet presAssocID="{62EA453D-35AA-424B-8856-EE690ED3AF93}" presName="parentText" presStyleLbl="node1" presStyleIdx="1" presStyleCnt="3" custScaleY="54690" custLinFactNeighborX="-1020" custLinFactNeighborY="3041">
        <dgm:presLayoutVars>
          <dgm:chMax val="0"/>
          <dgm:bulletEnabled val="1"/>
        </dgm:presLayoutVars>
      </dgm:prSet>
      <dgm:spPr/>
    </dgm:pt>
    <dgm:pt modelId="{EAE99871-B93A-4750-B9BC-5EFEE0DBBF9E}" type="pres">
      <dgm:prSet presAssocID="{5B6FD373-98ED-41E5-A28E-BF7823CFF4DF}" presName="spacer" presStyleCnt="0"/>
      <dgm:spPr/>
    </dgm:pt>
    <dgm:pt modelId="{F0F79617-2441-4329-9D72-B955139CEFFF}" type="pres">
      <dgm:prSet presAssocID="{02F0D477-D27E-4D08-867C-44CAEDC43605}" presName="parentText" presStyleLbl="node1" presStyleIdx="2" presStyleCnt="3" custScaleY="45280" custLinFactNeighborX="1020" custLinFactNeighborY="-2156">
        <dgm:presLayoutVars>
          <dgm:chMax val="0"/>
          <dgm:bulletEnabled val="1"/>
        </dgm:presLayoutVars>
      </dgm:prSet>
      <dgm:spPr/>
    </dgm:pt>
  </dgm:ptLst>
  <dgm:cxnLst>
    <dgm:cxn modelId="{CEC3A817-B8EB-404C-9DB6-AAC1C66BD655}" type="presOf" srcId="{02F0D477-D27E-4D08-867C-44CAEDC43605}" destId="{F0F79617-2441-4329-9D72-B955139CEFFF}" srcOrd="0" destOrd="0" presId="urn:microsoft.com/office/officeart/2005/8/layout/vList2"/>
    <dgm:cxn modelId="{CCBD7944-5228-4669-874B-85BCA2433A84}" srcId="{7696A198-56AD-4D7D-AF36-078EE7F621D1}" destId="{1E239F79-778E-4A17-ACDE-16D734224109}" srcOrd="0" destOrd="0" parTransId="{11EBD445-89B2-46EC-AEFA-50DA6A1B2302}" sibTransId="{397B58B5-A0C0-4B47-BB2D-B99C52EECDBE}"/>
    <dgm:cxn modelId="{59D3AD6A-19CC-4F20-B3F8-BE1C1BDDB5F7}" type="presOf" srcId="{7696A198-56AD-4D7D-AF36-078EE7F621D1}" destId="{C987B56C-5220-4EBA-A7C0-1D6CFF4EC891}" srcOrd="0" destOrd="0" presId="urn:microsoft.com/office/officeart/2005/8/layout/vList2"/>
    <dgm:cxn modelId="{F38CCB9B-1781-4662-8FCD-F72F0CA84C54}" srcId="{7696A198-56AD-4D7D-AF36-078EE7F621D1}" destId="{62EA453D-35AA-424B-8856-EE690ED3AF93}" srcOrd="1" destOrd="0" parTransId="{3F87E1D1-BDBE-45A3-B1AB-1E34CACF5756}" sibTransId="{5B6FD373-98ED-41E5-A28E-BF7823CFF4DF}"/>
    <dgm:cxn modelId="{1D2B2FF1-67AB-4D29-BD55-1257150A2FE6}" srcId="{7696A198-56AD-4D7D-AF36-078EE7F621D1}" destId="{02F0D477-D27E-4D08-867C-44CAEDC43605}" srcOrd="2" destOrd="0" parTransId="{5135F38F-E219-4FFB-B2C7-6FD6B1AE579F}" sibTransId="{E60F6FF3-AA65-4A94-B1F3-AFC9BF9D2ACF}"/>
    <dgm:cxn modelId="{08EF2ECC-2B7A-4788-A2E1-D0C152CDF1EB}" type="presOf" srcId="{1E239F79-778E-4A17-ACDE-16D734224109}" destId="{5EA947A9-0C89-4B84-8E19-908EDCEE7F42}" srcOrd="0" destOrd="0" presId="urn:microsoft.com/office/officeart/2005/8/layout/vList2"/>
    <dgm:cxn modelId="{92824B43-8095-4080-9FC3-56C0DFC2877E}" type="presOf" srcId="{62EA453D-35AA-424B-8856-EE690ED3AF93}" destId="{0CA21801-0563-42FB-B28F-E2A7F029739D}" srcOrd="0" destOrd="0" presId="urn:microsoft.com/office/officeart/2005/8/layout/vList2"/>
    <dgm:cxn modelId="{57ACBA13-7234-4997-B349-3FD39A9AA656}" type="presParOf" srcId="{C987B56C-5220-4EBA-A7C0-1D6CFF4EC891}" destId="{5EA947A9-0C89-4B84-8E19-908EDCEE7F42}" srcOrd="0" destOrd="0" presId="urn:microsoft.com/office/officeart/2005/8/layout/vList2"/>
    <dgm:cxn modelId="{6946716E-9A05-4C56-9D89-24BAD186605D}" type="presParOf" srcId="{C987B56C-5220-4EBA-A7C0-1D6CFF4EC891}" destId="{549A3A53-C7A8-45E1-ADA8-0EC5FE8697C4}" srcOrd="1" destOrd="0" presId="urn:microsoft.com/office/officeart/2005/8/layout/vList2"/>
    <dgm:cxn modelId="{0562272F-EAE6-4171-B0AF-E724538C965F}" type="presParOf" srcId="{C987B56C-5220-4EBA-A7C0-1D6CFF4EC891}" destId="{0CA21801-0563-42FB-B28F-E2A7F029739D}" srcOrd="2" destOrd="0" presId="urn:microsoft.com/office/officeart/2005/8/layout/vList2"/>
    <dgm:cxn modelId="{809157B8-47C1-423B-B5DB-35A942ECB6D0}" type="presParOf" srcId="{C987B56C-5220-4EBA-A7C0-1D6CFF4EC891}" destId="{EAE99871-B93A-4750-B9BC-5EFEE0DBBF9E}" srcOrd="3" destOrd="0" presId="urn:microsoft.com/office/officeart/2005/8/layout/vList2"/>
    <dgm:cxn modelId="{EFF32FEA-7560-4AF3-89A1-751F69B47F82}" type="presParOf" srcId="{C987B56C-5220-4EBA-A7C0-1D6CFF4EC891}" destId="{F0F79617-2441-4329-9D72-B955139CEFFF}"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631433-0DDC-4DF4-B39F-0512D6B221D9}">
      <dsp:nvSpPr>
        <dsp:cNvPr id="0" name=""/>
        <dsp:cNvSpPr/>
      </dsp:nvSpPr>
      <dsp:spPr>
        <a:xfrm>
          <a:off x="0" y="76190"/>
          <a:ext cx="3555131" cy="2133079"/>
        </a:xfrm>
        <a:prstGeom prst="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قوة أن تفعل </a:t>
          </a:r>
          <a:endParaRPr kumimoji="0" lang="en-US"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endParaRPr>
        </a:p>
      </dsp:txBody>
      <dsp:txXfrm>
        <a:off x="0" y="76190"/>
        <a:ext cx="3555131" cy="2133079"/>
      </dsp:txXfrm>
    </dsp:sp>
    <dsp:sp modelId="{8932E85E-9978-4ECC-93AE-F36515853F66}">
      <dsp:nvSpPr>
        <dsp:cNvPr id="0" name=""/>
        <dsp:cNvSpPr/>
      </dsp:nvSpPr>
      <dsp:spPr>
        <a:xfrm>
          <a:off x="3886208" y="76190"/>
          <a:ext cx="3555131" cy="2133079"/>
        </a:xfrm>
        <a:prstGeom prst="rect">
          <a:avLst/>
        </a:prstGeom>
        <a:gradFill rotWithShape="0">
          <a:gsLst>
            <a:gs pos="0">
              <a:schemeClr val="accent1">
                <a:hueOff val="0"/>
                <a:satOff val="0"/>
                <a:lum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قوة</a:t>
          </a:r>
          <a:r>
            <a:rPr lang="ar-SA" sz="4000" kern="1200" dirty="0" smtClean="0">
              <a:solidFill>
                <a:schemeClr val="bg1"/>
              </a:solidFill>
            </a:rPr>
            <a:t> </a:t>
          </a:r>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الصلاحيات</a:t>
          </a:r>
          <a:endParaRPr kumimoji="0" lang="en-US"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endParaRPr>
        </a:p>
      </dsp:txBody>
      <dsp:txXfrm>
        <a:off x="3886208" y="76190"/>
        <a:ext cx="3555131" cy="2133079"/>
      </dsp:txXfrm>
    </dsp:sp>
    <dsp:sp modelId="{CA56C645-31A3-4894-ADF4-85B6AB0C438F}">
      <dsp:nvSpPr>
        <dsp:cNvPr id="0" name=""/>
        <dsp:cNvSpPr/>
      </dsp:nvSpPr>
      <dsp:spPr>
        <a:xfrm>
          <a:off x="911" y="2614569"/>
          <a:ext cx="3555131" cy="2133079"/>
        </a:xfrm>
        <a:prstGeom prst="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القوة من الداخل </a:t>
          </a:r>
          <a:endParaRPr kumimoji="0" lang="en-US"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endParaRPr>
        </a:p>
      </dsp:txBody>
      <dsp:txXfrm>
        <a:off x="911" y="2614569"/>
        <a:ext cx="3555131" cy="2133079"/>
      </dsp:txXfrm>
    </dsp:sp>
    <dsp:sp modelId="{B8892854-125A-49FF-ADC8-02B057E6AA1E}">
      <dsp:nvSpPr>
        <dsp:cNvPr id="0" name=""/>
        <dsp:cNvSpPr/>
      </dsp:nvSpPr>
      <dsp:spPr>
        <a:xfrm>
          <a:off x="3911556" y="2614569"/>
          <a:ext cx="3555131" cy="2133079"/>
        </a:xfrm>
        <a:prstGeom prst="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قوة معاً</a:t>
          </a:r>
          <a:endParaRPr kumimoji="0" lang="en-US"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endParaRPr>
        </a:p>
      </dsp:txBody>
      <dsp:txXfrm>
        <a:off x="3911556" y="2614569"/>
        <a:ext cx="3555131" cy="213307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5261D5D-4D28-4CFA-A60B-24272D61F7DD}">
      <dsp:nvSpPr>
        <dsp:cNvPr id="0" name=""/>
        <dsp:cNvSpPr/>
      </dsp:nvSpPr>
      <dsp:spPr>
        <a:xfrm rot="16200000">
          <a:off x="-388659" y="436462"/>
          <a:ext cx="3809999" cy="293707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0" tIns="0" rIns="254000" bIns="0" numCol="1" spcCol="1270" anchor="ctr" anchorCtr="0">
          <a:noAutofit/>
        </a:bodyPr>
        <a:lstStyle/>
        <a:p>
          <a:pPr lvl="0" algn="ctr" defTabSz="1778000">
            <a:lnSpc>
              <a:spcPct val="90000"/>
            </a:lnSpc>
            <a:spcBef>
              <a:spcPct val="0"/>
            </a:spcBef>
            <a:spcAft>
              <a:spcPct val="35000"/>
            </a:spcAft>
          </a:pPr>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القوة غير مرئية </a:t>
          </a:r>
          <a:endParaRPr kumimoji="0" lang="en-US"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endParaRPr>
        </a:p>
      </dsp:txBody>
      <dsp:txXfrm rot="16200000">
        <a:off x="-388659" y="436462"/>
        <a:ext cx="3809999" cy="2937074"/>
      </dsp:txXfrm>
    </dsp:sp>
    <dsp:sp modelId="{AC159D5C-4980-4C46-8736-C322A1CA9E06}">
      <dsp:nvSpPr>
        <dsp:cNvPr id="0" name=""/>
        <dsp:cNvSpPr/>
      </dsp:nvSpPr>
      <dsp:spPr>
        <a:xfrm rot="16200000">
          <a:off x="2337086" y="591744"/>
          <a:ext cx="3809999" cy="2626509"/>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0" tIns="0" rIns="254000" bIns="0" numCol="1" spcCol="1270" anchor="ctr" anchorCtr="0">
          <a:noAutofit/>
        </a:bodyPr>
        <a:lstStyle/>
        <a:p>
          <a:pPr lvl="0" algn="ctr" defTabSz="1778000" rtl="1">
            <a:lnSpc>
              <a:spcPct val="90000"/>
            </a:lnSpc>
            <a:spcBef>
              <a:spcPct val="0"/>
            </a:spcBef>
            <a:spcAft>
              <a:spcPct val="35000"/>
            </a:spcAft>
          </a:pPr>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القوة المستترة (قوة بالظل)</a:t>
          </a:r>
          <a:endParaRPr kumimoji="0" lang="en-US"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endParaRPr>
        </a:p>
      </dsp:txBody>
      <dsp:txXfrm rot="16200000">
        <a:off x="2337086" y="591744"/>
        <a:ext cx="3809999" cy="2626509"/>
      </dsp:txXfrm>
    </dsp:sp>
    <dsp:sp modelId="{029A01CD-E977-4EC9-BF03-3D0438975699}">
      <dsp:nvSpPr>
        <dsp:cNvPr id="0" name=""/>
        <dsp:cNvSpPr/>
      </dsp:nvSpPr>
      <dsp:spPr>
        <a:xfrm rot="16200000">
          <a:off x="4906149" y="610766"/>
          <a:ext cx="3809999" cy="2588466"/>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0" tIns="0" rIns="254000" bIns="0" numCol="1" spcCol="1270" anchor="ctr" anchorCtr="0">
          <a:noAutofit/>
        </a:bodyPr>
        <a:lstStyle/>
        <a:p>
          <a:pPr lvl="0" algn="ctr" defTabSz="1778000">
            <a:lnSpc>
              <a:spcPct val="90000"/>
            </a:lnSpc>
            <a:spcBef>
              <a:spcPct val="0"/>
            </a:spcBef>
            <a:spcAft>
              <a:spcPct val="35000"/>
            </a:spcAft>
          </a:pPr>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القوة المرئية </a:t>
          </a:r>
          <a:endParaRPr kumimoji="0" lang="en-US"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endParaRPr>
        </a:p>
      </dsp:txBody>
      <dsp:txXfrm rot="16200000">
        <a:off x="4906149" y="610766"/>
        <a:ext cx="3809999" cy="258846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EA947A9-0C89-4B84-8E19-908EDCEE7F42}">
      <dsp:nvSpPr>
        <dsp:cNvPr id="0" name=""/>
        <dsp:cNvSpPr/>
      </dsp:nvSpPr>
      <dsp:spPr>
        <a:xfrm>
          <a:off x="0" y="452361"/>
          <a:ext cx="6019800" cy="6531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r" defTabSz="1778000" rtl="1">
            <a:lnSpc>
              <a:spcPct val="90000"/>
            </a:lnSpc>
            <a:spcBef>
              <a:spcPct val="0"/>
            </a:spcBef>
            <a:spcAft>
              <a:spcPct val="35000"/>
            </a:spcAft>
          </a:pPr>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المحتوى</a:t>
          </a:r>
          <a:endParaRPr kumimoji="0" lang="en-US"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endParaRPr>
        </a:p>
      </dsp:txBody>
      <dsp:txXfrm>
        <a:off x="0" y="452361"/>
        <a:ext cx="6019800" cy="653109"/>
      </dsp:txXfrm>
    </dsp:sp>
    <dsp:sp modelId="{0CA21801-0563-42FB-B28F-E2A7F029739D}">
      <dsp:nvSpPr>
        <dsp:cNvPr id="0" name=""/>
        <dsp:cNvSpPr/>
      </dsp:nvSpPr>
      <dsp:spPr>
        <a:xfrm>
          <a:off x="0" y="1295400"/>
          <a:ext cx="6019800" cy="6552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r" defTabSz="1778000" rtl="1">
            <a:lnSpc>
              <a:spcPct val="90000"/>
            </a:lnSpc>
            <a:spcBef>
              <a:spcPct val="0"/>
            </a:spcBef>
            <a:spcAft>
              <a:spcPct val="35000"/>
            </a:spcAft>
          </a:pPr>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الأبنية</a:t>
          </a:r>
          <a:r>
            <a:rPr lang="ar-SA" sz="2900" kern="1200" dirty="0" smtClean="0"/>
            <a:t> </a:t>
          </a:r>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التنفيذية</a:t>
          </a:r>
          <a:r>
            <a:rPr lang="ar-SA" sz="2900" kern="1200" dirty="0" smtClean="0"/>
            <a:t> </a:t>
          </a:r>
          <a:endParaRPr lang="en-US" sz="2900" kern="1200" dirty="0"/>
        </a:p>
      </dsp:txBody>
      <dsp:txXfrm>
        <a:off x="0" y="1295400"/>
        <a:ext cx="6019800" cy="655229"/>
      </dsp:txXfrm>
    </dsp:sp>
    <dsp:sp modelId="{F0F79617-2441-4329-9D72-B955139CEFFF}">
      <dsp:nvSpPr>
        <dsp:cNvPr id="0" name=""/>
        <dsp:cNvSpPr/>
      </dsp:nvSpPr>
      <dsp:spPr>
        <a:xfrm>
          <a:off x="0" y="2125370"/>
          <a:ext cx="6019800" cy="5424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r" defTabSz="1778000" rtl="1">
            <a:lnSpc>
              <a:spcPct val="90000"/>
            </a:lnSpc>
            <a:spcBef>
              <a:spcPct val="0"/>
            </a:spcBef>
            <a:spcAft>
              <a:spcPct val="35000"/>
            </a:spcAft>
          </a:pPr>
          <a:r>
            <a:rPr kumimoji="0" lang="ar-SA" sz="4000" b="1" kern="1200" cap="all" baseline="0" dirty="0" smtClean="0">
              <a:ln w="0"/>
              <a:solidFill>
                <a:schemeClr val="bg1"/>
              </a:solidFill>
              <a:effectLst>
                <a:reflection blurRad="12700" stA="50000" endPos="50000" dist="5000" dir="5400000" sy="-100000" rotWithShape="0"/>
              </a:effectLst>
              <a:latin typeface="Sakkal Majalla" pitchFamily="2" charset="-78"/>
              <a:ea typeface="+mj-ea"/>
              <a:cs typeface="Sakkal Majalla" pitchFamily="2" charset="-78"/>
            </a:rPr>
            <a:t>الثقافة</a:t>
          </a:r>
          <a:r>
            <a:rPr lang="ar-SA" sz="2900" kern="1200" dirty="0" smtClean="0"/>
            <a:t> </a:t>
          </a:r>
          <a:endParaRPr lang="en-US" sz="2900" kern="1200" dirty="0"/>
        </a:p>
      </dsp:txBody>
      <dsp:txXfrm>
        <a:off x="0" y="2125370"/>
        <a:ext cx="6019800" cy="54249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7E8FB3E-73E8-46C3-90AB-37D2D929681D}" type="datetimeFigureOut">
              <a:rPr lang="en-US" smtClean="0"/>
              <a:pPr/>
              <a:t>10/31/2016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BBE2A38-CFB8-4DBB-8B1A-FD2FB3DDC83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C0E8723-B03E-4BE0-A3C3-DF52BAD6873E}" type="datetime1">
              <a:rPr lang="en-US" smtClean="0"/>
              <a:t>10/31/2016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E2C458D-9EE1-43A8-8E60-99D9FF85069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C9A0FD-66CF-49C3-9A5D-BC0D8889103B}" type="datetime1">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C458D-9EE1-43A8-8E60-99D9FF8506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301741-591B-46C2-8F86-5537B4278049}" type="datetime1">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C458D-9EE1-43A8-8E60-99D9FF8506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5E568B0-7B9B-4690-9098-895E9581485A}" type="datetime1">
              <a:rPr lang="en-US" smtClean="0"/>
              <a:t>10/31/2016</a:t>
            </a:fld>
            <a:endParaRPr lang="en-US"/>
          </a:p>
        </p:txBody>
      </p:sp>
      <p:sp>
        <p:nvSpPr>
          <p:cNvPr id="9" name="Slide Number Placeholder 8"/>
          <p:cNvSpPr>
            <a:spLocks noGrp="1"/>
          </p:cNvSpPr>
          <p:nvPr>
            <p:ph type="sldNum" sz="quarter" idx="15"/>
          </p:nvPr>
        </p:nvSpPr>
        <p:spPr/>
        <p:txBody>
          <a:bodyPr rtlCol="0"/>
          <a:lstStyle/>
          <a:p>
            <a:fld id="{3E2C458D-9EE1-43A8-8E60-99D9FF850695}"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3B03368-25FF-4B89-8DA5-ADA6BEEDFC5B}" type="datetime1">
              <a:rPr lang="en-US" smtClean="0"/>
              <a:t>10/31/2016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E2C458D-9EE1-43A8-8E60-99D9FF85069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7AF40B7-752C-4DC0-890E-62CDEFDB1A8E}" type="datetime1">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C458D-9EE1-43A8-8E60-99D9FF850695}"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0B70A9D-256C-4686-B961-F1487F6DF74D}" type="datetime1">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2C458D-9EE1-43A8-8E60-99D9FF850695}"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8596F39-CBAD-4B61-909B-3D11730F775C}" type="datetime1">
              <a:rPr lang="en-US" smtClean="0"/>
              <a:t>10/31/2016</a:t>
            </a:fld>
            <a:endParaRPr lang="en-US"/>
          </a:p>
        </p:txBody>
      </p:sp>
      <p:sp>
        <p:nvSpPr>
          <p:cNvPr id="7" name="Slide Number Placeholder 6"/>
          <p:cNvSpPr>
            <a:spLocks noGrp="1"/>
          </p:cNvSpPr>
          <p:nvPr>
            <p:ph type="sldNum" sz="quarter" idx="11"/>
          </p:nvPr>
        </p:nvSpPr>
        <p:spPr/>
        <p:txBody>
          <a:bodyPr rtlCol="0"/>
          <a:lstStyle/>
          <a:p>
            <a:fld id="{3E2C458D-9EE1-43A8-8E60-99D9FF850695}"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CC75BB-BE00-43E6-858E-5C15A7CB77AC}" type="datetime1">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2C458D-9EE1-43A8-8E60-99D9FF8506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6B5754B-B3C8-4985-9F08-A9DEC9A8F945}" type="datetime1">
              <a:rPr lang="en-US" smtClean="0"/>
              <a:t>10/31/2016</a:t>
            </a:fld>
            <a:endParaRPr lang="en-US"/>
          </a:p>
        </p:txBody>
      </p:sp>
      <p:sp>
        <p:nvSpPr>
          <p:cNvPr id="22" name="Slide Number Placeholder 21"/>
          <p:cNvSpPr>
            <a:spLocks noGrp="1"/>
          </p:cNvSpPr>
          <p:nvPr>
            <p:ph type="sldNum" sz="quarter" idx="15"/>
          </p:nvPr>
        </p:nvSpPr>
        <p:spPr/>
        <p:txBody>
          <a:bodyPr rtlCol="0"/>
          <a:lstStyle/>
          <a:p>
            <a:fld id="{3E2C458D-9EE1-43A8-8E60-99D9FF850695}"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B55CD75-00BB-4CF2-9896-EE0AE824182D}" type="datetime1">
              <a:rPr lang="en-US" smtClean="0"/>
              <a:t>10/31/2016</a:t>
            </a:fld>
            <a:endParaRPr lang="en-US"/>
          </a:p>
        </p:txBody>
      </p:sp>
      <p:sp>
        <p:nvSpPr>
          <p:cNvPr id="18" name="Slide Number Placeholder 17"/>
          <p:cNvSpPr>
            <a:spLocks noGrp="1"/>
          </p:cNvSpPr>
          <p:nvPr>
            <p:ph type="sldNum" sz="quarter" idx="11"/>
          </p:nvPr>
        </p:nvSpPr>
        <p:spPr/>
        <p:txBody>
          <a:bodyPr rtlCol="0"/>
          <a:lstStyle/>
          <a:p>
            <a:fld id="{3E2C458D-9EE1-43A8-8E60-99D9FF850695}"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561AE00-CED2-4EDB-89F1-654C0F70B595}" type="datetime1">
              <a:rPr lang="en-US" smtClean="0"/>
              <a:t>10/31/2016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E2C458D-9EE1-43A8-8E60-99D9FF8506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lstStyle/>
          <a:p>
            <a:pPr>
              <a:buNone/>
            </a:pPr>
            <a:endParaRPr lang="en-US" dirty="0"/>
          </a:p>
        </p:txBody>
      </p:sp>
      <p:sp>
        <p:nvSpPr>
          <p:cNvPr id="8" name="Slide Number Placeholder 7"/>
          <p:cNvSpPr>
            <a:spLocks noGrp="1"/>
          </p:cNvSpPr>
          <p:nvPr>
            <p:ph type="sldNum" sz="quarter" idx="15"/>
          </p:nvPr>
        </p:nvSpPr>
        <p:spPr/>
        <p:txBody>
          <a:bodyPr/>
          <a:lstStyle/>
          <a:p>
            <a:fld id="{3E2C458D-9EE1-43A8-8E60-99D9FF850695}" type="slidenum">
              <a:rPr lang="en-US" smtClean="0"/>
              <a:pPr/>
              <a:t>1</a:t>
            </a:fld>
            <a:endParaRPr lang="en-US"/>
          </a:p>
        </p:txBody>
      </p:sp>
      <p:pic>
        <p:nvPicPr>
          <p:cNvPr id="1031" name="Picture 7" descr="C:\Users\PC\Desktop\مناصرة\t.jpg"/>
          <p:cNvPicPr>
            <a:picLocks noChangeAspect="1" noChangeArrowheads="1"/>
          </p:cNvPicPr>
          <p:nvPr/>
        </p:nvPicPr>
        <p:blipFill>
          <a:blip r:embed="rId2" cstate="print"/>
          <a:srcRect/>
          <a:stretch>
            <a:fillRect/>
          </a:stretch>
        </p:blipFill>
        <p:spPr bwMode="auto">
          <a:xfrm>
            <a:off x="-523875" y="-200025"/>
            <a:ext cx="10191750" cy="7258050"/>
          </a:xfrm>
          <a:prstGeom prst="rect">
            <a:avLst/>
          </a:prstGeom>
          <a:noFill/>
        </p:spPr>
      </p:pic>
      <p:pic>
        <p:nvPicPr>
          <p:cNvPr id="1032" name="Picture 8" descr="C:\Users\PC\Desktop\مناصرة\t.jpg"/>
          <p:cNvPicPr>
            <a:picLocks noChangeAspect="1" noChangeArrowheads="1"/>
          </p:cNvPicPr>
          <p:nvPr/>
        </p:nvPicPr>
        <p:blipFill>
          <a:blip r:embed="rId2" cstate="print"/>
          <a:srcRect/>
          <a:stretch>
            <a:fillRect/>
          </a:stretch>
        </p:blipFill>
        <p:spPr bwMode="auto">
          <a:xfrm>
            <a:off x="-523875" y="-200025"/>
            <a:ext cx="10191750" cy="7258050"/>
          </a:xfrm>
          <a:prstGeom prst="rect">
            <a:avLst/>
          </a:prstGeom>
          <a:noFill/>
        </p:spPr>
      </p:pic>
      <p:sp>
        <p:nvSpPr>
          <p:cNvPr id="19" name="Rectangle 18"/>
          <p:cNvSpPr/>
          <p:nvPr/>
        </p:nvSpPr>
        <p:spPr>
          <a:xfrm rot="21122029">
            <a:off x="5875687" y="3879530"/>
            <a:ext cx="3243441" cy="584775"/>
          </a:xfrm>
          <a:prstGeom prst="rect">
            <a:avLst/>
          </a:prstGeom>
          <a:noFill/>
        </p:spPr>
        <p:txBody>
          <a:bodyPr wrap="square" lIns="91440" tIns="45720" rIns="91440" bIns="45720">
            <a:spAutoFit/>
          </a:bodyPr>
          <a:lstStyle/>
          <a:p>
            <a:pPr algn="r"/>
            <a:r>
              <a:rPr lang="ar-SA" sz="3200" b="1"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إعداد : محمد جاد الله</a:t>
            </a:r>
            <a:endParaRPr lang="en-US" sz="32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20" name="Rectangle 19"/>
          <p:cNvSpPr/>
          <p:nvPr/>
        </p:nvSpPr>
        <p:spPr>
          <a:xfrm>
            <a:off x="5791200" y="3048000"/>
            <a:ext cx="2971800" cy="1200329"/>
          </a:xfrm>
          <a:prstGeom prst="rect">
            <a:avLst/>
          </a:prstGeom>
          <a:solidFill>
            <a:schemeClr val="accent1">
              <a:lumMod val="75000"/>
            </a:schemeClr>
          </a:solidFill>
          <a:ln/>
          <a:effectLst>
            <a:outerShdw blurRad="50800" dist="25000" dir="5400000" rotWithShape="0">
              <a:srgbClr val="000000">
                <a:alpha val="40000"/>
              </a:srgbClr>
            </a:outerShdw>
            <a:reflection blurRad="6350" stA="50000" endA="300" endPos="55000" dir="5400000" sy="-100000" algn="bl" rotWithShape="0"/>
          </a:effectLst>
          <a:scene3d>
            <a:camera prst="isometricOffAxis1Top"/>
            <a:lightRig rig="threePt" dir="t"/>
          </a:scene3d>
          <a:sp3d>
            <a:bevelT w="139700" prst="cross"/>
          </a:sp3d>
        </p:spPr>
        <p:style>
          <a:lnRef idx="1">
            <a:schemeClr val="accent3"/>
          </a:lnRef>
          <a:fillRef idx="2">
            <a:schemeClr val="accent3"/>
          </a:fillRef>
          <a:effectRef idx="1">
            <a:schemeClr val="accent3"/>
          </a:effectRef>
          <a:fontRef idx="minor">
            <a:schemeClr val="dk1"/>
          </a:fontRef>
        </p:style>
        <p:txBody>
          <a:bodyPr wrap="square" lIns="91440" tIns="45720" rIns="91440" bIns="45720">
            <a:spAutoFit/>
          </a:bodyPr>
          <a:lstStyle/>
          <a:p>
            <a:pPr algn="ctr"/>
            <a:r>
              <a:rPr lang="ar-SA" sz="72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Sakkal Majalla" pitchFamily="2" charset="-78"/>
                <a:cs typeface="Sakkal Majalla" pitchFamily="2" charset="-78"/>
              </a:rPr>
              <a:t>المناصـــرة</a:t>
            </a:r>
            <a:endParaRPr lang="en-US" sz="78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Sakkal Majalla" pitchFamily="2" charset="-78"/>
              <a:cs typeface="Sakkal Majalla" pitchFamily="2" charset="-78"/>
            </a:endParaRPr>
          </a:p>
        </p:txBody>
      </p:sp>
      <p:pic>
        <p:nvPicPr>
          <p:cNvPr id="21" name="Picture 7" descr="C:\Users\PC\Desktop\logo.gif"/>
          <p:cNvPicPr>
            <a:picLocks noChangeAspect="1" noChangeArrowheads="1"/>
          </p:cNvPicPr>
          <p:nvPr/>
        </p:nvPicPr>
        <p:blipFill>
          <a:blip r:embed="rId3" cstate="print"/>
          <a:srcRect/>
          <a:stretch>
            <a:fillRect/>
          </a:stretch>
        </p:blipFill>
        <p:spPr bwMode="auto">
          <a:xfrm>
            <a:off x="-6536" y="2819400"/>
            <a:ext cx="1480426" cy="1524000"/>
          </a:xfrm>
          <a:prstGeom prst="rect">
            <a:avLst/>
          </a:prstGeom>
          <a:noFill/>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685800"/>
            <a:ext cx="5410200" cy="914400"/>
          </a:xfrm>
        </p:spPr>
        <p:txBody>
          <a:bodyPr>
            <a:noAutofit/>
          </a:bodyPr>
          <a:lstStyle/>
          <a:p>
            <a:pPr algn="r" rtl="1"/>
            <a:r>
              <a:rPr lang="ar-SA"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Sakkal Majalla" pitchFamily="2" charset="-78"/>
                <a:cs typeface="Sakkal Majalla" pitchFamily="2" charset="-78"/>
              </a:rPr>
              <a:t>إدارة المخاطر المتعلقة بالمناصرة </a:t>
            </a:r>
            <a:r>
              <a:rPr lang="ar-SA"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Sakkal Majalla" pitchFamily="2" charset="-78"/>
                <a:cs typeface="Sakkal Majalla" pitchFamily="2" charset="-78"/>
              </a:rPr>
              <a:t>:</a:t>
            </a:r>
            <a:endParaRPr lang="en-US" sz="3600" dirty="0"/>
          </a:p>
        </p:txBody>
      </p:sp>
      <p:sp>
        <p:nvSpPr>
          <p:cNvPr id="3" name="Content Placeholder 2"/>
          <p:cNvSpPr>
            <a:spLocks noGrp="1"/>
          </p:cNvSpPr>
          <p:nvPr>
            <p:ph sz="quarter" idx="1"/>
          </p:nvPr>
        </p:nvSpPr>
        <p:spPr>
          <a:xfrm>
            <a:off x="533400" y="2133600"/>
            <a:ext cx="7467600" cy="3276600"/>
          </a:xfrm>
        </p:spPr>
        <p:txBody>
          <a:bodyPr>
            <a:normAutofit/>
          </a:bodyPr>
          <a:lstStyle/>
          <a:p>
            <a:pPr algn="just" rtl="1">
              <a:buNone/>
            </a:pPr>
            <a:r>
              <a:rPr lang="ar-SA" sz="2800" dirty="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       من </a:t>
            </a:r>
            <a:r>
              <a:rPr lang="ar-SA" sz="2800" dirty="0" smtClean="0">
                <a:latin typeface="Sakkal Majalla" pitchFamily="2" charset="-78"/>
                <a:cs typeface="Sakkal Majalla" pitchFamily="2" charset="-78"/>
              </a:rPr>
              <a:t>المهم إدارة المخاطر التي تواجه المنظمة من خلال المناصرة بالاهتمام بالمنهج المستخدم وأن تستجيب بوضوح لكل الاسئلة المقدمة من الجمهور خاصة الاسئلة المتعلقة بالتشريع والمحاسبية لمناصرة المنظمة ، إذ أن الخوف من المخاطرة يجب أن لا يمنع منظمتك من العمل بالمناصرة ولكن من المهم التفكير في المنهج المستخدم في كثير من الدول قد لا يكون مؤثراً .</a:t>
            </a:r>
            <a:endParaRPr lang="ar-SA" sz="2800" dirty="0" smtClean="0">
              <a:latin typeface="Sakkal Majalla" pitchFamily="2" charset="-78"/>
              <a:cs typeface="Sakkal Majalla" pitchFamily="2" charset="-78"/>
            </a:endParaRPr>
          </a:p>
        </p:txBody>
      </p:sp>
      <p:sp>
        <p:nvSpPr>
          <p:cNvPr id="4" name="Slide Number Placeholder 3"/>
          <p:cNvSpPr>
            <a:spLocks noGrp="1"/>
          </p:cNvSpPr>
          <p:nvPr>
            <p:ph type="sldNum" sz="quarter" idx="15"/>
          </p:nvPr>
        </p:nvSpPr>
        <p:spPr/>
        <p:txBody>
          <a:bodyPr/>
          <a:lstStyle/>
          <a:p>
            <a:fld id="{3E2C458D-9EE1-43A8-8E60-99D9FF850695}" type="slidenum">
              <a:rPr lang="en-US" smtClean="0"/>
              <a:pPr/>
              <a:t>10</a:t>
            </a:fld>
            <a:endParaRPr lang="en-US"/>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514350" indent="-514350" algn="just" rtl="1">
              <a:buFont typeface="Wingdings" pitchFamily="2" charset="2"/>
              <a:buChar char="§"/>
            </a:pPr>
            <a:r>
              <a:rPr lang="ar-SA" sz="2800" dirty="0" smtClean="0">
                <a:latin typeface="Sakkal Majalla" pitchFamily="2" charset="-78"/>
                <a:cs typeface="Sakkal Majalla" pitchFamily="2" charset="-78"/>
              </a:rPr>
              <a:t>أن </a:t>
            </a:r>
            <a:r>
              <a:rPr lang="ar-SA" sz="2800" dirty="0" smtClean="0">
                <a:latin typeface="Sakkal Majalla" pitchFamily="2" charset="-78"/>
                <a:cs typeface="Sakkal Majalla" pitchFamily="2" charset="-78"/>
              </a:rPr>
              <a:t>تم إستخدام المنهج المعارض للحكومة ولكن المنهج التعاوني قد يكون له أثر إيجابي </a:t>
            </a:r>
            <a:r>
              <a:rPr lang="ar-SA" sz="2800" dirty="0" smtClean="0">
                <a:latin typeface="Sakkal Majalla" pitchFamily="2" charset="-78"/>
                <a:cs typeface="Sakkal Majalla" pitchFamily="2" charset="-78"/>
              </a:rPr>
              <a:t>.</a:t>
            </a:r>
          </a:p>
          <a:p>
            <a:pPr marL="514350" indent="-514350" algn="just" rtl="1">
              <a:buNone/>
            </a:pPr>
            <a:endParaRPr lang="ar-SA" sz="2800" dirty="0" smtClean="0">
              <a:latin typeface="Sakkal Majalla" pitchFamily="2" charset="-78"/>
              <a:cs typeface="Sakkal Majalla" pitchFamily="2" charset="-78"/>
            </a:endParaRPr>
          </a:p>
          <a:p>
            <a:pPr marL="514350" indent="-514350" algn="just" rtl="1">
              <a:buFont typeface="Wingdings" pitchFamily="2" charset="2"/>
              <a:buChar char="§"/>
            </a:pPr>
            <a:r>
              <a:rPr lang="ar-SA" sz="2800" dirty="0" smtClean="0">
                <a:latin typeface="Sakkal Majalla" pitchFamily="2" charset="-78"/>
                <a:cs typeface="Sakkal Majalla" pitchFamily="2" charset="-78"/>
              </a:rPr>
              <a:t>أن المناصرة والحملات لا يعني الإضرابات أو المسيرات عبر الشوارع (المنهج الخارجي) ولكن (المنهج الداخلي) القائم على إقناع صناع القرار يمكن أن إلى يؤدي إلى نتائج إيجابية . </a:t>
            </a:r>
            <a:endParaRPr lang="en-US" sz="2800" dirty="0" smtClean="0">
              <a:latin typeface="Sakkal Majalla" pitchFamily="2" charset="-78"/>
              <a:cs typeface="Sakkal Majalla" pitchFamily="2" charset="-78"/>
            </a:endParaRPr>
          </a:p>
        </p:txBody>
      </p:sp>
      <p:sp>
        <p:nvSpPr>
          <p:cNvPr id="4" name="Slide Number Placeholder 3"/>
          <p:cNvSpPr>
            <a:spLocks noGrp="1"/>
          </p:cNvSpPr>
          <p:nvPr>
            <p:ph type="sldNum" sz="quarter" idx="15"/>
          </p:nvPr>
        </p:nvSpPr>
        <p:spPr/>
        <p:txBody>
          <a:bodyPr/>
          <a:lstStyle/>
          <a:p>
            <a:fld id="{3E2C458D-9EE1-43A8-8E60-99D9FF850695}" type="slidenum">
              <a:rPr lang="en-US" smtClean="0"/>
              <a:pPr/>
              <a:t>11</a:t>
            </a:fld>
            <a:endParaRPr lang="en-US"/>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533400"/>
            <a:ext cx="2667000" cy="914400"/>
          </a:xfrm>
        </p:spPr>
        <p:txBody>
          <a:bodyPr>
            <a:normAutofit/>
          </a:bodyPr>
          <a:lstStyle/>
          <a:p>
            <a:pPr algn="r" rtl="1"/>
            <a:r>
              <a:rPr lang="ar-SA"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Sakkal Majalla" pitchFamily="2" charset="-78"/>
                <a:cs typeface="Sakkal Majalla" pitchFamily="2" charset="-78"/>
              </a:rPr>
              <a:t>الشرعية :</a:t>
            </a:r>
            <a:endParaRPr lang="en-US" sz="4400" dirty="0"/>
          </a:p>
        </p:txBody>
      </p:sp>
      <p:sp>
        <p:nvSpPr>
          <p:cNvPr id="3" name="Content Placeholder 2"/>
          <p:cNvSpPr>
            <a:spLocks noGrp="1"/>
          </p:cNvSpPr>
          <p:nvPr>
            <p:ph sz="quarter" idx="1"/>
          </p:nvPr>
        </p:nvSpPr>
        <p:spPr/>
        <p:txBody>
          <a:bodyPr>
            <a:normAutofit/>
          </a:bodyPr>
          <a:lstStyle/>
          <a:p>
            <a:pPr algn="just" rtl="1">
              <a:buNone/>
            </a:pPr>
            <a:r>
              <a:rPr lang="ar-SA" sz="2800" dirty="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واحدة من أكثر المفاهيم خطورة إذ كنت تريد أن تسأل صناع القرار والشركاء الآخرين أن يخوضوا معك في بعض المناقشات السياسية وقمت </a:t>
            </a:r>
            <a:r>
              <a:rPr lang="ar-SA" sz="2800" dirty="0" smtClean="0">
                <a:latin typeface="Sakkal Majalla" pitchFamily="2" charset="-78"/>
                <a:cs typeface="Sakkal Majalla" pitchFamily="2" charset="-78"/>
              </a:rPr>
              <a:t>بالضغط </a:t>
            </a:r>
            <a:r>
              <a:rPr lang="ar-SA" sz="2800" dirty="0" smtClean="0">
                <a:latin typeface="Sakkal Majalla" pitchFamily="2" charset="-78"/>
                <a:cs typeface="Sakkal Majalla" pitchFamily="2" charset="-78"/>
              </a:rPr>
              <a:t>عليهم سوف يواجهونك بالآتي </a:t>
            </a:r>
            <a:r>
              <a:rPr lang="ar-SA" sz="2800" dirty="0" smtClean="0">
                <a:latin typeface="Sakkal Majalla" pitchFamily="2" charset="-78"/>
                <a:cs typeface="Sakkal Majalla" pitchFamily="2" charset="-78"/>
              </a:rPr>
              <a:t>:</a:t>
            </a:r>
          </a:p>
          <a:p>
            <a:pPr algn="just" rtl="1">
              <a:buNone/>
            </a:pPr>
            <a:endParaRPr lang="ar-SA" sz="2800" dirty="0" smtClean="0">
              <a:latin typeface="Sakkal Majalla" pitchFamily="2" charset="-78"/>
              <a:cs typeface="Sakkal Majalla" pitchFamily="2" charset="-78"/>
            </a:endParaRPr>
          </a:p>
          <a:p>
            <a:pPr lvl="4" algn="just" rtl="1">
              <a:buClr>
                <a:schemeClr val="accent1"/>
              </a:buClr>
              <a:buFont typeface="Wingdings" pitchFamily="2" charset="2"/>
              <a:buChar char="ü"/>
            </a:pPr>
            <a:r>
              <a:rPr lang="ar-SA" sz="2800" b="1" dirty="0" smtClean="0">
                <a:latin typeface="Sakkal Majalla" pitchFamily="2" charset="-78"/>
                <a:cs typeface="Sakkal Majalla" pitchFamily="2" charset="-78"/>
              </a:rPr>
              <a:t>من أنت ؟</a:t>
            </a:r>
          </a:p>
          <a:p>
            <a:pPr lvl="4" algn="just" rtl="1">
              <a:buClr>
                <a:schemeClr val="accent1"/>
              </a:buClr>
              <a:buFont typeface="Wingdings" pitchFamily="2" charset="2"/>
              <a:buChar char="ü"/>
            </a:pPr>
            <a:r>
              <a:rPr lang="ar-SA" sz="2800" b="1" dirty="0" smtClean="0">
                <a:latin typeface="Sakkal Majalla" pitchFamily="2" charset="-78"/>
                <a:cs typeface="Sakkal Majalla" pitchFamily="2" charset="-78"/>
              </a:rPr>
              <a:t>ولماذا أستمع إليكـ ؟ </a:t>
            </a:r>
            <a:endParaRPr lang="en-US" sz="2800" b="1" dirty="0" smtClean="0">
              <a:latin typeface="Sakkal Majalla" pitchFamily="2" charset="-78"/>
              <a:cs typeface="Sakkal Majalla" pitchFamily="2" charset="-78"/>
            </a:endParaRPr>
          </a:p>
        </p:txBody>
      </p:sp>
      <p:sp>
        <p:nvSpPr>
          <p:cNvPr id="4" name="Slide Number Placeholder 3"/>
          <p:cNvSpPr>
            <a:spLocks noGrp="1"/>
          </p:cNvSpPr>
          <p:nvPr>
            <p:ph type="sldNum" sz="quarter" idx="15"/>
          </p:nvPr>
        </p:nvSpPr>
        <p:spPr/>
        <p:txBody>
          <a:bodyPr/>
          <a:lstStyle/>
          <a:p>
            <a:fld id="{3E2C458D-9EE1-43A8-8E60-99D9FF850695}" type="slidenum">
              <a:rPr lang="en-US" smtClean="0"/>
              <a:pPr/>
              <a:t>12</a:t>
            </a:fld>
            <a:endParaRPr lang="en-US"/>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4800" y="274638"/>
            <a:ext cx="3810000" cy="715962"/>
          </a:xfrm>
        </p:spPr>
        <p:txBody>
          <a:bodyPr>
            <a:noAutofit/>
          </a:bodyPr>
          <a:lstStyle/>
          <a:p>
            <a:pPr algn="r" rtl="1"/>
            <a:r>
              <a:rPr lang="ar-SA"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Sakkal Majalla" pitchFamily="2" charset="-78"/>
                <a:cs typeface="Sakkal Majalla" pitchFamily="2" charset="-78"/>
              </a:rPr>
              <a:t>أربع أنواع من القوة :</a:t>
            </a:r>
            <a:endParaRPr lang="en-US" sz="3600" dirty="0"/>
          </a:p>
        </p:txBody>
      </p:sp>
      <p:graphicFrame>
        <p:nvGraphicFramePr>
          <p:cNvPr id="5" name="Content Placeholder 4"/>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5"/>
          </p:nvPr>
        </p:nvSpPr>
        <p:spPr/>
        <p:txBody>
          <a:bodyPr/>
          <a:lstStyle/>
          <a:p>
            <a:fld id="{3E2C458D-9EE1-43A8-8E60-99D9FF850695}" type="slidenum">
              <a:rPr lang="en-US" smtClean="0"/>
              <a:pPr/>
              <a:t>13</a:t>
            </a:fld>
            <a:endParaRPr lang="en-US"/>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457200"/>
            <a:ext cx="5638800" cy="639762"/>
          </a:xfrm>
        </p:spPr>
        <p:txBody>
          <a:bodyPr>
            <a:noAutofit/>
          </a:bodyPr>
          <a:lstStyle/>
          <a:p>
            <a:pPr algn="r" rtl="1"/>
            <a:r>
              <a:rPr lang="ar-SA"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Sakkal Majalla" pitchFamily="2" charset="-78"/>
                <a:cs typeface="Sakkal Majalla" pitchFamily="2" charset="-78"/>
              </a:rPr>
              <a:t>أنواع القوة السياسية :</a:t>
            </a:r>
            <a:endParaRPr lang="en-US"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Sakkal Majalla" pitchFamily="2" charset="-78"/>
              <a:cs typeface="Sakkal Majalla" pitchFamily="2" charset="-78"/>
            </a:endParaRPr>
          </a:p>
        </p:txBody>
      </p:sp>
      <p:graphicFrame>
        <p:nvGraphicFramePr>
          <p:cNvPr id="5" name="Content Placeholder 4"/>
          <p:cNvGraphicFramePr>
            <a:graphicFrameLocks noGrp="1"/>
          </p:cNvGraphicFramePr>
          <p:nvPr>
            <p:ph sz="quarter" idx="1"/>
          </p:nvPr>
        </p:nvGraphicFramePr>
        <p:xfrm>
          <a:off x="152400" y="1752600"/>
          <a:ext cx="8382000" cy="3809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5"/>
          </p:nvPr>
        </p:nvSpPr>
        <p:spPr/>
        <p:txBody>
          <a:bodyPr/>
          <a:lstStyle/>
          <a:p>
            <a:fld id="{3E2C458D-9EE1-43A8-8E60-99D9FF850695}" type="slidenum">
              <a:rPr lang="en-US" smtClean="0"/>
              <a:pPr/>
              <a:t>14</a:t>
            </a:fld>
            <a:endParaRPr lang="en-US"/>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838200"/>
            <a:ext cx="3581400" cy="808038"/>
          </a:xfrm>
        </p:spPr>
        <p:txBody>
          <a:bodyPr>
            <a:normAutofit/>
          </a:bodyPr>
          <a:lstStyle/>
          <a:p>
            <a:pPr algn="r" rtl="1"/>
            <a:r>
              <a:rPr lang="ar-SA"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Sakkal Majalla" pitchFamily="2" charset="-78"/>
                <a:cs typeface="Sakkal Majalla" pitchFamily="2" charset="-78"/>
              </a:rPr>
              <a:t>تحليل ثلاثي الأبعاد :</a:t>
            </a:r>
            <a:endParaRPr lang="en-US"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Sakkal Majalla" pitchFamily="2" charset="-78"/>
              <a:cs typeface="Sakkal Majalla" pitchFamily="2" charset="-78"/>
            </a:endParaRPr>
          </a:p>
        </p:txBody>
      </p:sp>
      <p:graphicFrame>
        <p:nvGraphicFramePr>
          <p:cNvPr id="5" name="Content Placeholder 4"/>
          <p:cNvGraphicFramePr>
            <a:graphicFrameLocks noGrp="1"/>
          </p:cNvGraphicFramePr>
          <p:nvPr>
            <p:ph sz="quarter" idx="1"/>
          </p:nvPr>
        </p:nvGraphicFramePr>
        <p:xfrm>
          <a:off x="1828800" y="2209800"/>
          <a:ext cx="6019800" cy="3124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5"/>
          </p:nvPr>
        </p:nvSpPr>
        <p:spPr/>
        <p:txBody>
          <a:bodyPr/>
          <a:lstStyle/>
          <a:p>
            <a:fld id="{3E2C458D-9EE1-43A8-8E60-99D9FF850695}" type="slidenum">
              <a:rPr lang="en-US" smtClean="0"/>
              <a:pPr/>
              <a:t>15</a:t>
            </a:fld>
            <a:endParaRPr lang="en-US"/>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914400"/>
            <a:ext cx="3505200" cy="731838"/>
          </a:xfrm>
        </p:spPr>
        <p:txBody>
          <a:bodyPr>
            <a:normAutofit/>
          </a:bodyPr>
          <a:lstStyle/>
          <a:p>
            <a:pPr algn="r" rtl="1"/>
            <a:r>
              <a:rPr lang="ar-SA"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Sakkal Majalla" pitchFamily="2" charset="-78"/>
                <a:cs typeface="Sakkal Majalla" pitchFamily="2" charset="-78"/>
              </a:rPr>
              <a:t>إستراتيجيات :</a:t>
            </a:r>
            <a:endParaRPr lang="en-US"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Sakkal Majalla" pitchFamily="2" charset="-78"/>
              <a:cs typeface="Sakkal Majalla" pitchFamily="2" charset="-78"/>
            </a:endParaRPr>
          </a:p>
        </p:txBody>
      </p:sp>
      <p:sp>
        <p:nvSpPr>
          <p:cNvPr id="3" name="Content Placeholder 2"/>
          <p:cNvSpPr>
            <a:spLocks noGrp="1"/>
          </p:cNvSpPr>
          <p:nvPr>
            <p:ph sz="quarter" idx="1"/>
          </p:nvPr>
        </p:nvSpPr>
        <p:spPr>
          <a:xfrm>
            <a:off x="533400" y="2057400"/>
            <a:ext cx="7162800" cy="3124200"/>
          </a:xfrm>
        </p:spPr>
        <p:txBody>
          <a:bodyPr>
            <a:normAutofit/>
          </a:bodyPr>
          <a:lstStyle/>
          <a:p>
            <a:pPr algn="r" rtl="1"/>
            <a:r>
              <a:rPr lang="ar-SA" sz="2800" dirty="0" smtClean="0">
                <a:latin typeface="Sakkal Majalla" pitchFamily="2" charset="-78"/>
                <a:cs typeface="Sakkal Majalla" pitchFamily="2" charset="-78"/>
              </a:rPr>
              <a:t>بناء قاعدة التغيير ؛ إستراتيجية محورية .</a:t>
            </a:r>
          </a:p>
          <a:p>
            <a:pPr algn="r" rtl="1"/>
            <a:r>
              <a:rPr lang="ar-SA" sz="2800" dirty="0" smtClean="0">
                <a:latin typeface="Sakkal Majalla" pitchFamily="2" charset="-78"/>
                <a:cs typeface="Sakkal Majalla" pitchFamily="2" charset="-78"/>
              </a:rPr>
              <a:t>إستراتيجية التعليم .</a:t>
            </a:r>
          </a:p>
          <a:p>
            <a:pPr algn="r" rtl="1"/>
            <a:r>
              <a:rPr lang="ar-SA" sz="2800" dirty="0" smtClean="0">
                <a:latin typeface="Sakkal Majalla" pitchFamily="2" charset="-78"/>
                <a:cs typeface="Sakkal Majalla" pitchFamily="2" charset="-78"/>
              </a:rPr>
              <a:t>إستراتيجية التعاون .</a:t>
            </a:r>
          </a:p>
          <a:p>
            <a:pPr algn="r" rtl="1"/>
            <a:r>
              <a:rPr lang="ar-SA" sz="2800" dirty="0" smtClean="0">
                <a:latin typeface="Sakkal Majalla" pitchFamily="2" charset="-78"/>
                <a:cs typeface="Sakkal Majalla" pitchFamily="2" charset="-78"/>
              </a:rPr>
              <a:t>إستراتيجية الإقناع .</a:t>
            </a:r>
            <a:endParaRPr lang="en-US" sz="2800" dirty="0" smtClean="0">
              <a:latin typeface="Sakkal Majalla" pitchFamily="2" charset="-78"/>
              <a:cs typeface="Sakkal Majalla" pitchFamily="2" charset="-78"/>
            </a:endParaRPr>
          </a:p>
        </p:txBody>
      </p:sp>
      <p:sp>
        <p:nvSpPr>
          <p:cNvPr id="4" name="Slide Number Placeholder 3"/>
          <p:cNvSpPr>
            <a:spLocks noGrp="1"/>
          </p:cNvSpPr>
          <p:nvPr>
            <p:ph type="sldNum" sz="quarter" idx="15"/>
          </p:nvPr>
        </p:nvSpPr>
        <p:spPr/>
        <p:txBody>
          <a:bodyPr/>
          <a:lstStyle/>
          <a:p>
            <a:fld id="{3E2C458D-9EE1-43A8-8E60-99D9FF850695}" type="slidenum">
              <a:rPr lang="en-US" smtClean="0"/>
              <a:pPr/>
              <a:t>16</a:t>
            </a:fld>
            <a:endParaRPr lang="en-US"/>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lstStyle/>
          <a:p>
            <a:pPr>
              <a:buNone/>
            </a:pPr>
            <a:endParaRPr lang="en-US" dirty="0"/>
          </a:p>
        </p:txBody>
      </p:sp>
      <p:sp>
        <p:nvSpPr>
          <p:cNvPr id="11" name="Rectangle 10"/>
          <p:cNvSpPr/>
          <p:nvPr/>
        </p:nvSpPr>
        <p:spPr>
          <a:xfrm>
            <a:off x="5867400" y="1009471"/>
            <a:ext cx="3505200" cy="1200329"/>
          </a:xfrm>
          <a:prstGeom prst="rect">
            <a:avLst/>
          </a:prstGeom>
          <a:solidFill>
            <a:schemeClr val="accent2"/>
          </a:solidFill>
          <a:ln>
            <a:solidFill>
              <a:schemeClr val="accent2"/>
            </a:solidFill>
          </a:ln>
        </p:spPr>
        <p:txBody>
          <a:bodyPr wrap="square" lIns="91440" tIns="45720" rIns="91440" bIns="45720">
            <a:spAutoFit/>
          </a:bodyPr>
          <a:lstStyle/>
          <a:p>
            <a:pPr algn="ctr"/>
            <a:r>
              <a:rPr lang="ar-SA" sz="72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Sakkal Majalla" pitchFamily="2" charset="-78"/>
                <a:cs typeface="Sakkal Majalla" pitchFamily="2" charset="-78"/>
              </a:rPr>
              <a:t>المناصـــرة</a:t>
            </a:r>
            <a:endParaRPr lang="en-US" sz="78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Sakkal Majalla" pitchFamily="2" charset="-78"/>
              <a:cs typeface="Sakkal Majalla" pitchFamily="2" charset="-78"/>
            </a:endParaRPr>
          </a:p>
        </p:txBody>
      </p:sp>
      <p:pic>
        <p:nvPicPr>
          <p:cNvPr id="12" name="Picture 7" descr="C:\Users\PC\Desktop\logo.gif"/>
          <p:cNvPicPr>
            <a:picLocks noChangeAspect="1" noChangeArrowheads="1"/>
          </p:cNvPicPr>
          <p:nvPr/>
        </p:nvPicPr>
        <p:blipFill>
          <a:blip r:embed="rId2" cstate="print"/>
          <a:srcRect/>
          <a:stretch>
            <a:fillRect/>
          </a:stretch>
        </p:blipFill>
        <p:spPr bwMode="auto">
          <a:xfrm>
            <a:off x="304800" y="990600"/>
            <a:ext cx="1295400" cy="1295400"/>
          </a:xfrm>
          <a:prstGeom prst="rect">
            <a:avLst/>
          </a:prstGeom>
          <a:noFill/>
        </p:spPr>
      </p:pic>
      <p:pic>
        <p:nvPicPr>
          <p:cNvPr id="15" name="Picture 7" descr="C:\Users\PC\Desktop\logo.gif"/>
          <p:cNvPicPr>
            <a:picLocks noChangeAspect="1" noChangeArrowheads="1"/>
          </p:cNvPicPr>
          <p:nvPr/>
        </p:nvPicPr>
        <p:blipFill>
          <a:blip r:embed="rId2" cstate="print"/>
          <a:srcRect/>
          <a:stretch>
            <a:fillRect/>
          </a:stretch>
        </p:blipFill>
        <p:spPr bwMode="auto">
          <a:xfrm>
            <a:off x="304800" y="838200"/>
            <a:ext cx="1295400" cy="1223964"/>
          </a:xfrm>
          <a:prstGeom prst="rect">
            <a:avLst/>
          </a:prstGeom>
          <a:noFill/>
        </p:spPr>
      </p:pic>
      <p:sp>
        <p:nvSpPr>
          <p:cNvPr id="14" name="Rectangle 13"/>
          <p:cNvSpPr/>
          <p:nvPr/>
        </p:nvSpPr>
        <p:spPr>
          <a:xfrm>
            <a:off x="6019800" y="838200"/>
            <a:ext cx="2971800" cy="1200329"/>
          </a:xfrm>
          <a:prstGeom prst="rect">
            <a:avLst/>
          </a:prstGeom>
          <a:solidFill>
            <a:schemeClr val="accent1">
              <a:lumMod val="75000"/>
            </a:schemeClr>
          </a:solidFill>
          <a:ln/>
          <a:effectLst>
            <a:outerShdw blurRad="50800" dist="25000" dir="5400000" rotWithShape="0">
              <a:srgbClr val="000000">
                <a:alpha val="40000"/>
              </a:srgbClr>
            </a:outerShdw>
            <a:reflection blurRad="6350" stA="50000" endA="300" endPos="55000" dir="5400000" sy="-100000" algn="bl" rotWithShape="0"/>
          </a:effectLst>
          <a:scene3d>
            <a:camera prst="isometricOffAxis1Top"/>
            <a:lightRig rig="threePt" dir="t"/>
          </a:scene3d>
          <a:sp3d>
            <a:bevelT w="139700" prst="cross"/>
          </a:sp3d>
        </p:spPr>
        <p:style>
          <a:lnRef idx="1">
            <a:schemeClr val="accent3"/>
          </a:lnRef>
          <a:fillRef idx="2">
            <a:schemeClr val="accent3"/>
          </a:fillRef>
          <a:effectRef idx="1">
            <a:schemeClr val="accent3"/>
          </a:effectRef>
          <a:fontRef idx="minor">
            <a:schemeClr val="dk1"/>
          </a:fontRef>
        </p:style>
        <p:txBody>
          <a:bodyPr wrap="square" lIns="91440" tIns="45720" rIns="91440" bIns="45720">
            <a:spAutoFit/>
          </a:bodyPr>
          <a:lstStyle/>
          <a:p>
            <a:pPr algn="ctr"/>
            <a:r>
              <a:rPr lang="ar-SA" sz="72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Sakkal Majalla" pitchFamily="2" charset="-78"/>
                <a:cs typeface="Sakkal Majalla" pitchFamily="2" charset="-78"/>
              </a:rPr>
              <a:t>المناصـــرة</a:t>
            </a:r>
            <a:endParaRPr lang="en-US" sz="78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Sakkal Majalla" pitchFamily="2" charset="-78"/>
              <a:cs typeface="Sakkal Majalla" pitchFamily="2" charset="-78"/>
            </a:endParaRPr>
          </a:p>
        </p:txBody>
      </p:sp>
      <p:sp>
        <p:nvSpPr>
          <p:cNvPr id="8" name="Slide Number Placeholder 7"/>
          <p:cNvSpPr>
            <a:spLocks noGrp="1"/>
          </p:cNvSpPr>
          <p:nvPr>
            <p:ph type="sldNum" sz="quarter" idx="15"/>
          </p:nvPr>
        </p:nvSpPr>
        <p:spPr/>
        <p:txBody>
          <a:bodyPr/>
          <a:lstStyle/>
          <a:p>
            <a:fld id="{3E2C458D-9EE1-43A8-8E60-99D9FF850695}" type="slidenum">
              <a:rPr lang="en-US" smtClean="0"/>
              <a:pPr/>
              <a:t>2</a:t>
            </a:fld>
            <a:endParaRPr lang="en-US"/>
          </a:p>
        </p:txBody>
      </p:sp>
      <p:pic>
        <p:nvPicPr>
          <p:cNvPr id="1027" name="Picture 3" descr="C:\Users\PC\Desktop\مناصرة\r.jpg"/>
          <p:cNvPicPr>
            <a:picLocks noChangeAspect="1" noChangeArrowheads="1"/>
          </p:cNvPicPr>
          <p:nvPr/>
        </p:nvPicPr>
        <p:blipFill>
          <a:blip r:embed="rId3" cstate="print"/>
          <a:srcRect/>
          <a:stretch>
            <a:fillRect/>
          </a:stretch>
        </p:blipFill>
        <p:spPr bwMode="auto">
          <a:xfrm>
            <a:off x="-457200" y="0"/>
            <a:ext cx="10191750" cy="7258050"/>
          </a:xfrm>
          <a:prstGeom prst="rect">
            <a:avLst/>
          </a:prstGeom>
          <a:noFill/>
        </p:spPr>
      </p:pic>
      <p:sp>
        <p:nvSpPr>
          <p:cNvPr id="13" name="Rectangle 12"/>
          <p:cNvSpPr/>
          <p:nvPr/>
        </p:nvSpPr>
        <p:spPr>
          <a:xfrm>
            <a:off x="6172200" y="990600"/>
            <a:ext cx="2971800" cy="1200329"/>
          </a:xfrm>
          <a:prstGeom prst="rect">
            <a:avLst/>
          </a:prstGeom>
          <a:solidFill>
            <a:schemeClr val="accent1">
              <a:lumMod val="75000"/>
            </a:schemeClr>
          </a:solidFill>
          <a:ln/>
          <a:effectLst>
            <a:outerShdw blurRad="50800" dist="25000" dir="5400000" rotWithShape="0">
              <a:srgbClr val="000000">
                <a:alpha val="40000"/>
              </a:srgbClr>
            </a:outerShdw>
            <a:reflection blurRad="6350" stA="50000" endA="300" endPos="55000" dir="5400000" sy="-100000" algn="bl" rotWithShape="0"/>
          </a:effectLst>
          <a:scene3d>
            <a:camera prst="isometricOffAxis1Top"/>
            <a:lightRig rig="threePt" dir="t"/>
          </a:scene3d>
          <a:sp3d>
            <a:bevelT w="139700" prst="cross"/>
          </a:sp3d>
        </p:spPr>
        <p:style>
          <a:lnRef idx="1">
            <a:schemeClr val="accent3"/>
          </a:lnRef>
          <a:fillRef idx="2">
            <a:schemeClr val="accent3"/>
          </a:fillRef>
          <a:effectRef idx="1">
            <a:schemeClr val="accent3"/>
          </a:effectRef>
          <a:fontRef idx="minor">
            <a:schemeClr val="dk1"/>
          </a:fontRef>
        </p:style>
        <p:txBody>
          <a:bodyPr wrap="square" lIns="91440" tIns="45720" rIns="91440" bIns="45720">
            <a:spAutoFit/>
          </a:bodyPr>
          <a:lstStyle/>
          <a:p>
            <a:pPr algn="ctr"/>
            <a:r>
              <a:rPr lang="ar-SA" sz="72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Sakkal Majalla" pitchFamily="2" charset="-78"/>
                <a:cs typeface="Sakkal Majalla" pitchFamily="2" charset="-78"/>
              </a:rPr>
              <a:t>المناصـــرة</a:t>
            </a:r>
            <a:endParaRPr lang="en-US" sz="78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Sakkal Majalla" pitchFamily="2" charset="-78"/>
              <a:cs typeface="Sakkal Majalla" pitchFamily="2" charset="-78"/>
            </a:endParaRPr>
          </a:p>
        </p:txBody>
      </p:sp>
      <p:pic>
        <p:nvPicPr>
          <p:cNvPr id="16" name="Picture 7" descr="C:\Users\PC\Desktop\logo.gif"/>
          <p:cNvPicPr>
            <a:picLocks noChangeAspect="1" noChangeArrowheads="1"/>
          </p:cNvPicPr>
          <p:nvPr/>
        </p:nvPicPr>
        <p:blipFill>
          <a:blip r:embed="rId2" cstate="print"/>
          <a:srcRect/>
          <a:stretch>
            <a:fillRect/>
          </a:stretch>
        </p:blipFill>
        <p:spPr bwMode="auto">
          <a:xfrm>
            <a:off x="0" y="1219200"/>
            <a:ext cx="1295400" cy="1223964"/>
          </a:xfrm>
          <a:prstGeom prst="rect">
            <a:avLst/>
          </a:prstGeom>
          <a:noFill/>
        </p:spPr>
      </p:pic>
      <p:sp>
        <p:nvSpPr>
          <p:cNvPr id="17" name="Rectangle 16"/>
          <p:cNvSpPr/>
          <p:nvPr/>
        </p:nvSpPr>
        <p:spPr>
          <a:xfrm rot="21122029">
            <a:off x="5922162" y="1727499"/>
            <a:ext cx="3243441" cy="584775"/>
          </a:xfrm>
          <a:prstGeom prst="rect">
            <a:avLst/>
          </a:prstGeom>
          <a:noFill/>
        </p:spPr>
        <p:txBody>
          <a:bodyPr wrap="square" lIns="91440" tIns="45720" rIns="91440" bIns="45720">
            <a:spAutoFit/>
          </a:bodyPr>
          <a:lstStyle/>
          <a:p>
            <a:pPr algn="r"/>
            <a:r>
              <a:rPr lang="ar-SA" sz="3200" b="1"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إعداد : محمد جاد الله</a:t>
            </a:r>
            <a:endParaRPr lang="en-US" sz="32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563562"/>
          </a:xfrm>
        </p:spPr>
        <p:txBody>
          <a:bodyPr>
            <a:noAutofit/>
          </a:bodyPr>
          <a:lstStyle/>
          <a:p>
            <a:pPr algn="ctr" rtl="1"/>
            <a:r>
              <a:rPr lang="ar-SA"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جدول المحتويات</a:t>
            </a:r>
            <a:endParaRPr lang="en-US" sz="2800" dirty="0"/>
          </a:p>
        </p:txBody>
      </p:sp>
      <p:sp>
        <p:nvSpPr>
          <p:cNvPr id="3" name="Content Placeholder 2"/>
          <p:cNvSpPr>
            <a:spLocks noGrp="1"/>
          </p:cNvSpPr>
          <p:nvPr>
            <p:ph sz="quarter" idx="1"/>
          </p:nvPr>
        </p:nvSpPr>
        <p:spPr>
          <a:xfrm>
            <a:off x="457200" y="1295400"/>
            <a:ext cx="7467600" cy="5178552"/>
          </a:xfrm>
        </p:spPr>
        <p:txBody>
          <a:bodyPr>
            <a:normAutofit lnSpcReduction="10000"/>
          </a:bodyPr>
          <a:lstStyle/>
          <a:p>
            <a:pPr algn="r" rtl="1">
              <a:buNone/>
            </a:pPr>
            <a:endParaRPr lang="ar-SA" dirty="0" smtClean="0"/>
          </a:p>
          <a:p>
            <a:pPr algn="r" rtl="1"/>
            <a:r>
              <a:rPr lang="ar-SA" sz="2800" dirty="0" smtClean="0">
                <a:latin typeface="Sakkal Majalla" pitchFamily="2" charset="-78"/>
                <a:cs typeface="Sakkal Majalla" pitchFamily="2" charset="-78"/>
              </a:rPr>
              <a:t>التعريفات</a:t>
            </a:r>
          </a:p>
          <a:p>
            <a:pPr algn="r" rtl="1"/>
            <a:r>
              <a:rPr lang="ar-SA" sz="2800" dirty="0" smtClean="0">
                <a:latin typeface="Sakkal Majalla" pitchFamily="2" charset="-78"/>
                <a:cs typeface="Sakkal Majalla" pitchFamily="2" charset="-78"/>
              </a:rPr>
              <a:t>علاقة المناصرة بالمفاهيم الأخرى</a:t>
            </a:r>
          </a:p>
          <a:p>
            <a:pPr algn="r" rtl="1"/>
            <a:r>
              <a:rPr lang="ar-SA" sz="2800" dirty="0" smtClean="0">
                <a:latin typeface="Sakkal Majalla" pitchFamily="2" charset="-78"/>
                <a:cs typeface="Sakkal Majalla" pitchFamily="2" charset="-78"/>
              </a:rPr>
              <a:t>علاقة حملات المناصرة بالسلطة السياسية</a:t>
            </a:r>
          </a:p>
          <a:p>
            <a:pPr algn="r" rtl="1"/>
            <a:r>
              <a:rPr lang="ar-SA" sz="2800" dirty="0" smtClean="0">
                <a:latin typeface="Sakkal Majalla" pitchFamily="2" charset="-78"/>
                <a:cs typeface="Sakkal Majalla" pitchFamily="2" charset="-78"/>
              </a:rPr>
              <a:t>حملات المناصرة </a:t>
            </a:r>
          </a:p>
          <a:p>
            <a:pPr algn="r" rtl="1"/>
            <a:r>
              <a:rPr lang="ar-SA" sz="2800" dirty="0" smtClean="0">
                <a:latin typeface="Sakkal Majalla" pitchFamily="2" charset="-78"/>
                <a:cs typeface="Sakkal Majalla" pitchFamily="2" charset="-78"/>
              </a:rPr>
              <a:t>أربع أنواع من القوة</a:t>
            </a:r>
          </a:p>
          <a:p>
            <a:pPr algn="r" rtl="1"/>
            <a:r>
              <a:rPr lang="ar-SA" sz="2800" dirty="0" smtClean="0">
                <a:latin typeface="Sakkal Majalla" pitchFamily="2" charset="-78"/>
                <a:cs typeface="Sakkal Majalla" pitchFamily="2" charset="-78"/>
              </a:rPr>
              <a:t>أنواع القوة السياسية</a:t>
            </a:r>
          </a:p>
          <a:p>
            <a:pPr algn="r" rtl="1"/>
            <a:r>
              <a:rPr lang="ar-SA" sz="2800" dirty="0" smtClean="0">
                <a:latin typeface="Sakkal Majalla" pitchFamily="2" charset="-78"/>
                <a:cs typeface="Sakkal Majalla" pitchFamily="2" charset="-78"/>
              </a:rPr>
              <a:t>التحليل ثلاثي الأبعاد</a:t>
            </a:r>
          </a:p>
          <a:p>
            <a:pPr algn="r" rtl="1"/>
            <a:r>
              <a:rPr lang="ar-SA" sz="2800" dirty="0" smtClean="0">
                <a:latin typeface="Sakkal Majalla" pitchFamily="2" charset="-78"/>
                <a:cs typeface="Sakkal Majalla" pitchFamily="2" charset="-78"/>
              </a:rPr>
              <a:t>الأهداف الذكية</a:t>
            </a:r>
          </a:p>
          <a:p>
            <a:pPr algn="r" rtl="1"/>
            <a:r>
              <a:rPr lang="ar-SA" sz="2800" dirty="0" smtClean="0">
                <a:latin typeface="Sakkal Majalla" pitchFamily="2" charset="-78"/>
                <a:cs typeface="Sakkal Majalla" pitchFamily="2" charset="-78"/>
              </a:rPr>
              <a:t>طيف الحلفاء</a:t>
            </a:r>
          </a:p>
          <a:p>
            <a:pPr algn="r" rtl="1"/>
            <a:r>
              <a:rPr lang="ar-SA" sz="2800" dirty="0" smtClean="0">
                <a:latin typeface="Sakkal Majalla" pitchFamily="2" charset="-78"/>
                <a:cs typeface="Sakkal Majalla" pitchFamily="2" charset="-78"/>
              </a:rPr>
              <a:t>الإستراتيجيات</a:t>
            </a:r>
            <a:endParaRPr lang="en-US" sz="2800" dirty="0" smtClean="0">
              <a:latin typeface="Sakkal Majalla" pitchFamily="2" charset="-78"/>
              <a:cs typeface="Sakkal Majalla" pitchFamily="2" charset="-78"/>
            </a:endParaRPr>
          </a:p>
        </p:txBody>
      </p:sp>
      <p:sp>
        <p:nvSpPr>
          <p:cNvPr id="4" name="Pentagon 3"/>
          <p:cNvSpPr/>
          <p:nvPr/>
        </p:nvSpPr>
        <p:spPr>
          <a:xfrm flipH="1">
            <a:off x="2667000" y="990600"/>
            <a:ext cx="5257800" cy="533400"/>
          </a:xfrm>
          <a:prstGeom prst="homePlat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mpd="dbl">
            <a:solidFill>
              <a:schemeClr val="accent1">
                <a:shade val="50000"/>
                <a:alpha val="33000"/>
              </a:schemeClr>
            </a:solidFill>
            <a:prstDash val="sysDot"/>
          </a:ln>
          <a:effectLst>
            <a:outerShdw blurRad="50800" dist="38100" dir="5400000" algn="t" rotWithShape="0">
              <a:schemeClr val="bg1">
                <a:lumMod val="85000"/>
                <a:alpha val="40000"/>
              </a:scheme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r>
              <a:rPr lang="ar-SA" sz="2900" b="1" cap="all" dirty="0" smtClean="0">
                <a:ln w="0"/>
                <a:solidFill>
                  <a:schemeClr val="accent1"/>
                </a:solidFill>
                <a:effectLst>
                  <a:reflection blurRad="12700" stA="50000" endPos="50000" dist="5000" dir="5400000" sy="-100000" rotWithShape="0"/>
                </a:effectLst>
                <a:latin typeface="Sakkal Majalla" pitchFamily="2" charset="-78"/>
                <a:ea typeface="+mj-ea"/>
                <a:cs typeface="Sakkal Majalla" pitchFamily="2" charset="-78"/>
              </a:rPr>
              <a:t>العنوان</a:t>
            </a:r>
            <a:endParaRPr lang="en-US" sz="2900" b="1" cap="all" dirty="0" smtClean="0">
              <a:ln w="0"/>
              <a:solidFill>
                <a:schemeClr val="accent1"/>
              </a:solidFill>
              <a:effectLst>
                <a:reflection blurRad="12700" stA="50000" endPos="50000" dist="5000" dir="5400000" sy="-100000" rotWithShape="0"/>
              </a:effectLst>
              <a:latin typeface="Sakkal Majalla" pitchFamily="2" charset="-78"/>
              <a:ea typeface="+mj-ea"/>
              <a:cs typeface="Sakkal Majalla" pitchFamily="2" charset="-78"/>
            </a:endParaRPr>
          </a:p>
        </p:txBody>
      </p:sp>
      <p:sp>
        <p:nvSpPr>
          <p:cNvPr id="5" name="Oval 4"/>
          <p:cNvSpPr/>
          <p:nvPr/>
        </p:nvSpPr>
        <p:spPr>
          <a:xfrm>
            <a:off x="1600200" y="762000"/>
            <a:ext cx="1219200" cy="1066800"/>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mpd="dbl">
            <a:solidFill>
              <a:schemeClr val="accent1">
                <a:shade val="50000"/>
                <a:alpha val="7000"/>
              </a:schemeClr>
            </a:solidFill>
            <a:prstDash val="sysDot"/>
          </a:ln>
          <a:effectLst>
            <a:outerShdw blurRad="50800" dist="50800" dir="5400000" sx="61000" sy="61000" algn="ctr" rotWithShape="0">
              <a:srgbClr val="000000">
                <a:alpha val="9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cap="all" dirty="0" smtClean="0">
                <a:ln w="0"/>
                <a:solidFill>
                  <a:schemeClr val="accent1"/>
                </a:solidFill>
                <a:effectLst>
                  <a:reflection blurRad="12700" stA="50000" endPos="50000" dist="5000" dir="5400000" sy="-100000" rotWithShape="0"/>
                </a:effectLst>
                <a:latin typeface="Sakkal Majalla" pitchFamily="2" charset="-78"/>
                <a:ea typeface="+mj-ea"/>
                <a:cs typeface="Sakkal Majalla" pitchFamily="2" charset="-78"/>
              </a:rPr>
              <a:t>الصفحة</a:t>
            </a:r>
            <a:endParaRPr lang="en-US" sz="2000" b="1" cap="all" dirty="0" smtClean="0">
              <a:ln w="0"/>
              <a:solidFill>
                <a:schemeClr val="accent1"/>
              </a:solidFill>
              <a:effectLst>
                <a:reflection blurRad="12700" stA="50000" endPos="50000" dist="5000" dir="5400000" sy="-100000" rotWithShape="0"/>
              </a:effectLst>
              <a:latin typeface="Sakkal Majalla" pitchFamily="2" charset="-78"/>
              <a:ea typeface="+mj-ea"/>
              <a:cs typeface="Sakkal Majalla" pitchFamily="2" charset="-78"/>
            </a:endParaRPr>
          </a:p>
        </p:txBody>
      </p:sp>
      <p:sp>
        <p:nvSpPr>
          <p:cNvPr id="6" name="Slide Number Placeholder 5"/>
          <p:cNvSpPr>
            <a:spLocks noGrp="1"/>
          </p:cNvSpPr>
          <p:nvPr>
            <p:ph type="sldNum" sz="quarter" idx="15"/>
          </p:nvPr>
        </p:nvSpPr>
        <p:spPr/>
        <p:txBody>
          <a:bodyPr/>
          <a:lstStyle/>
          <a:p>
            <a:fld id="{3E2C458D-9EE1-43A8-8E60-99D9FF850695}" type="slidenum">
              <a:rPr lang="en-US" smtClean="0"/>
              <a:pPr/>
              <a:t>3</a:t>
            </a:fld>
            <a:endParaRPr lang="en-US"/>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609600"/>
          </a:xfrm>
        </p:spPr>
        <p:txBody>
          <a:bodyPr/>
          <a:lstStyle/>
          <a:p>
            <a:pPr algn="r" rtl="1"/>
            <a:r>
              <a:rPr lang="ar-SA" sz="2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مقدمة :</a:t>
            </a:r>
            <a:endParaRPr lang="en-US" dirty="0"/>
          </a:p>
        </p:txBody>
      </p:sp>
      <p:sp>
        <p:nvSpPr>
          <p:cNvPr id="3" name="Content Placeholder 2"/>
          <p:cNvSpPr>
            <a:spLocks noGrp="1"/>
          </p:cNvSpPr>
          <p:nvPr>
            <p:ph sz="quarter" idx="1"/>
          </p:nvPr>
        </p:nvSpPr>
        <p:spPr>
          <a:xfrm>
            <a:off x="685800" y="990600"/>
            <a:ext cx="7086600" cy="5181600"/>
          </a:xfrm>
        </p:spPr>
        <p:txBody>
          <a:bodyPr>
            <a:noAutofit/>
          </a:bodyPr>
          <a:lstStyle/>
          <a:p>
            <a:pPr algn="justLow" rtl="1">
              <a:buNone/>
            </a:pPr>
            <a:r>
              <a:rPr lang="ar-SA" sz="2800" dirty="0" smtClean="0">
                <a:latin typeface="Sakkal Majalla" pitchFamily="2" charset="-78"/>
                <a:cs typeface="Sakkal Majalla" pitchFamily="2" charset="-78"/>
              </a:rPr>
              <a:t>             فهم المناصرة وكيفية إستخدام مناهجها وأدواتها يمكن أن يساعد المنظمات في زيادة أثرها على برامجها وأنشطتها المختلفة .</a:t>
            </a:r>
          </a:p>
          <a:p>
            <a:pPr algn="justLow" rtl="1">
              <a:buNone/>
            </a:pPr>
            <a:r>
              <a:rPr lang="ar-SA" sz="2800" dirty="0" smtClean="0">
                <a:latin typeface="Sakkal Majalla" pitchFamily="2" charset="-78"/>
                <a:cs typeface="Sakkal Majalla" pitchFamily="2" charset="-78"/>
              </a:rPr>
              <a:t>             أن اللغة الفنية التي تحيط دائماً بمناهج المناصرة ومفهومها تجعلها تبدو أكثر صعوبة وتعقيداً ولكنها في الواقع غير ذلك ومن خلال الممارسة المستمرة يمكن أن يبدو الأمر في غاية السهولة .    </a:t>
            </a:r>
          </a:p>
          <a:p>
            <a:pPr algn="justLow" rtl="1"/>
            <a:r>
              <a:rPr lang="ar-SA" sz="2800" dirty="0" smtClean="0">
                <a:latin typeface="Sakkal Majalla" pitchFamily="2" charset="-78"/>
                <a:cs typeface="Sakkal Majalla" pitchFamily="2" charset="-78"/>
              </a:rPr>
              <a:t>هذه الورقة تنقسم إلى 3 أقسام رئيسية وهم :-</a:t>
            </a:r>
          </a:p>
          <a:p>
            <a:pPr lvl="1" algn="justLow" rtl="1">
              <a:buFont typeface="Wingdings" pitchFamily="2" charset="2"/>
              <a:buChar char="Ø"/>
            </a:pPr>
            <a:r>
              <a:rPr lang="ar-SA" sz="2800" dirty="0" smtClean="0">
                <a:latin typeface="Sakkal Majalla" pitchFamily="2" charset="-78"/>
                <a:cs typeface="Sakkal Majalla" pitchFamily="2" charset="-78"/>
              </a:rPr>
              <a:t>  ما هي المناصرة ؟</a:t>
            </a:r>
          </a:p>
          <a:p>
            <a:pPr lvl="1" algn="justLow" rtl="1">
              <a:buFont typeface="Wingdings" pitchFamily="2" charset="2"/>
              <a:buChar char="Ø"/>
            </a:pPr>
            <a:r>
              <a:rPr lang="ar-SA" sz="2800" dirty="0" smtClean="0">
                <a:latin typeface="Sakkal Majalla" pitchFamily="2" charset="-78"/>
                <a:cs typeface="Sakkal Majalla" pitchFamily="2" charset="-78"/>
              </a:rPr>
              <a:t>لماذا نمارس المناصرة ؟</a:t>
            </a:r>
          </a:p>
          <a:p>
            <a:pPr lvl="1" algn="justLow" rtl="1">
              <a:buFont typeface="Wingdings" pitchFamily="2" charset="2"/>
              <a:buChar char="Ø"/>
            </a:pPr>
            <a:r>
              <a:rPr lang="ar-SA" sz="2800" dirty="0" smtClean="0">
                <a:latin typeface="Sakkal Majalla" pitchFamily="2" charset="-78"/>
                <a:cs typeface="Sakkal Majalla" pitchFamily="2" charset="-78"/>
              </a:rPr>
              <a:t>كيف يمكن تطوير إستراتيجية للمناصرة ؟</a:t>
            </a:r>
          </a:p>
        </p:txBody>
      </p:sp>
      <p:sp>
        <p:nvSpPr>
          <p:cNvPr id="4" name="Slide Number Placeholder 3"/>
          <p:cNvSpPr>
            <a:spLocks noGrp="1"/>
          </p:cNvSpPr>
          <p:nvPr>
            <p:ph type="sldNum" sz="quarter" idx="15"/>
          </p:nvPr>
        </p:nvSpPr>
        <p:spPr/>
        <p:txBody>
          <a:bodyPr/>
          <a:lstStyle/>
          <a:p>
            <a:fld id="{3E2C458D-9EE1-43A8-8E60-99D9FF850695}" type="slidenum">
              <a:rPr lang="en-US" smtClean="0"/>
              <a:pPr/>
              <a:t>4</a:t>
            </a:fld>
            <a:endParaRPr 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467600" cy="914400"/>
          </a:xfrm>
        </p:spPr>
        <p:txBody>
          <a:bodyPr>
            <a:normAutofit fontScale="90000"/>
          </a:bodyPr>
          <a:lstStyle/>
          <a:p>
            <a:pPr marL="514350" lvl="1" indent="-514350" algn="r" rtl="1">
              <a:spcBef>
                <a:spcPct val="0"/>
              </a:spcBef>
              <a:buFont typeface="+mj-lt"/>
              <a:buAutoNum type="arabicParenR"/>
            </a:pPr>
            <a:r>
              <a:rPr lang="ar-SA" sz="4000" b="1" dirty="0" smtClean="0">
                <a:solidFill>
                  <a:schemeClr val="accent1"/>
                </a:solidFill>
                <a:latin typeface="Sakkal Majalla" pitchFamily="2" charset="-78"/>
                <a:cs typeface="Sakkal Majalla" pitchFamily="2" charset="-78"/>
              </a:rPr>
              <a:t>ما هي المناصرة ؟</a:t>
            </a:r>
            <a:br>
              <a:rPr lang="ar-SA" sz="4000" b="1" dirty="0" smtClean="0">
                <a:solidFill>
                  <a:schemeClr val="accent1"/>
                </a:solidFill>
                <a:latin typeface="Sakkal Majalla" pitchFamily="2" charset="-78"/>
                <a:cs typeface="Sakkal Majalla" pitchFamily="2" charset="-78"/>
              </a:rPr>
            </a:br>
            <a:endParaRPr lang="en-US" sz="2400" dirty="0"/>
          </a:p>
        </p:txBody>
      </p:sp>
      <p:sp>
        <p:nvSpPr>
          <p:cNvPr id="3" name="Content Placeholder 2"/>
          <p:cNvSpPr>
            <a:spLocks noGrp="1"/>
          </p:cNvSpPr>
          <p:nvPr>
            <p:ph sz="quarter" idx="1"/>
          </p:nvPr>
        </p:nvSpPr>
        <p:spPr>
          <a:xfrm>
            <a:off x="457200" y="1447800"/>
            <a:ext cx="7391400" cy="4953000"/>
          </a:xfrm>
        </p:spPr>
        <p:txBody>
          <a:bodyPr>
            <a:noAutofit/>
          </a:bodyPr>
          <a:lstStyle/>
          <a:p>
            <a:pPr marL="457200" lvl="1" indent="-457200" algn="justLow" rtl="1">
              <a:spcBef>
                <a:spcPts val="600"/>
              </a:spcBef>
              <a:buSzPct val="70000"/>
              <a:buNone/>
            </a:pPr>
            <a:r>
              <a:rPr lang="ar-SA" sz="2800" dirty="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هنالك الكثير من التعريفات لمفهوم المناصرة ولكن التعريف الأكثر إستخداماً هو :</a:t>
            </a:r>
          </a:p>
          <a:p>
            <a:pPr marL="457200" lvl="1" indent="-457200" algn="justLow" rtl="1">
              <a:spcBef>
                <a:spcPts val="600"/>
              </a:spcBef>
              <a:buSzPct val="70000"/>
              <a:buNone/>
            </a:pPr>
            <a:r>
              <a:rPr lang="ar-SA" sz="2800" dirty="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a:t>
            </a:r>
            <a:r>
              <a:rPr lang="ar-SA" sz="2800" dirty="0" smtClean="0">
                <a:latin typeface="Sakkal Majalla" pitchFamily="2" charset="-78"/>
                <a:cs typeface="Sakkal Majalla" pitchFamily="2" charset="-78"/>
              </a:rPr>
              <a:t>أنه من خلال عملنا مع المؤسسات المختلفة فإن التغيير يمكن أن يحدث في السياسة أو التطبيق هذه السياسة خاصة إذا كانت هذه السياسة راسخة بحيث لا يمكن التغيير عبر الأنشطة الأخرى – مثل بناء القدرات مثلاً وبما أن منهج المناصرة يركز دائماً على تغيير السياسات والممارسات توجد الفرصة لتقوية قدرات المنظمة للتفاعل مع صناع القرار ) .</a:t>
            </a:r>
            <a:endParaRPr lang="ar-SA" sz="2800" dirty="0" smtClean="0">
              <a:latin typeface="Sakkal Majalla" pitchFamily="2" charset="-78"/>
              <a:cs typeface="Sakkal Majalla" pitchFamily="2" charset="-78"/>
            </a:endParaRPr>
          </a:p>
          <a:p>
            <a:pPr>
              <a:buNone/>
            </a:pPr>
            <a:endParaRPr lang="en-US" sz="3200" dirty="0">
              <a:latin typeface="Sakkal Majalla" pitchFamily="2" charset="-78"/>
              <a:cs typeface="Sakkal Majalla" pitchFamily="2" charset="-78"/>
            </a:endParaRPr>
          </a:p>
        </p:txBody>
      </p:sp>
      <p:sp>
        <p:nvSpPr>
          <p:cNvPr id="4" name="Slide Number Placeholder 3"/>
          <p:cNvSpPr>
            <a:spLocks noGrp="1"/>
          </p:cNvSpPr>
          <p:nvPr>
            <p:ph type="sldNum" sz="quarter" idx="15"/>
          </p:nvPr>
        </p:nvSpPr>
        <p:spPr/>
        <p:txBody>
          <a:bodyPr/>
          <a:lstStyle/>
          <a:p>
            <a:fld id="{3E2C458D-9EE1-43A8-8E60-99D9FF850695}" type="slidenum">
              <a:rPr lang="en-US" smtClean="0"/>
              <a:pPr/>
              <a:t>5</a:t>
            </a:fld>
            <a:endParaRPr lang="en-US"/>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Sakkal Majalla" pitchFamily="2" charset="-78"/>
                <a:cs typeface="Sakkal Majalla" pitchFamily="2" charset="-78"/>
              </a:rPr>
              <a:t>مفهوم المناصرة :</a:t>
            </a:r>
            <a:endParaRPr lang="en-US" sz="4000" dirty="0">
              <a:latin typeface="Sakkal Majalla" pitchFamily="2" charset="-78"/>
              <a:cs typeface="Sakkal Majalla" pitchFamily="2" charset="-78"/>
            </a:endParaRPr>
          </a:p>
        </p:txBody>
      </p:sp>
      <p:sp>
        <p:nvSpPr>
          <p:cNvPr id="3" name="Content Placeholder 2"/>
          <p:cNvSpPr>
            <a:spLocks noGrp="1"/>
          </p:cNvSpPr>
          <p:nvPr>
            <p:ph sz="quarter" idx="1"/>
          </p:nvPr>
        </p:nvSpPr>
        <p:spPr>
          <a:xfrm>
            <a:off x="457200" y="1600200"/>
            <a:ext cx="7239000" cy="3886200"/>
          </a:xfrm>
        </p:spPr>
        <p:txBody>
          <a:bodyPr>
            <a:normAutofit/>
          </a:bodyPr>
          <a:lstStyle/>
          <a:p>
            <a:pPr algn="just" rtl="1"/>
            <a:r>
              <a:rPr lang="ar-SA" sz="2800" dirty="0" smtClean="0">
                <a:latin typeface="Sakkal Majalla" pitchFamily="2" charset="-78"/>
                <a:cs typeface="Sakkal Majalla" pitchFamily="2" charset="-78"/>
              </a:rPr>
              <a:t>إستخدام مناهج المناصرة وادواتها يساعد المنظمة على زيادة أثرها .</a:t>
            </a:r>
            <a:endParaRPr lang="ar-SA" sz="2800" dirty="0" smtClean="0">
              <a:latin typeface="Sakkal Majalla" pitchFamily="2" charset="-78"/>
              <a:cs typeface="Sakkal Majalla" pitchFamily="2" charset="-78"/>
            </a:endParaRPr>
          </a:p>
          <a:p>
            <a:pPr algn="just" rtl="1"/>
            <a:r>
              <a:rPr lang="ar-SA" sz="2800" dirty="0" smtClean="0">
                <a:latin typeface="Sakkal Majalla" pitchFamily="2" charset="-78"/>
                <a:cs typeface="Sakkal Majalla" pitchFamily="2" charset="-78"/>
              </a:rPr>
              <a:t>بالرغم من أن المناصرة تركز دائماً على تغيير السياسات والممارسات ولكن هناك دائماً العرضة لتقوية قدرة المنظمة على التواصل الجيد مع صناع القرار  .</a:t>
            </a:r>
            <a:endParaRPr lang="ar-SA" sz="2800" dirty="0" smtClean="0">
              <a:latin typeface="Sakkal Majalla" pitchFamily="2" charset="-78"/>
              <a:cs typeface="Sakkal Majalla" pitchFamily="2" charset="-78"/>
            </a:endParaRPr>
          </a:p>
          <a:p>
            <a:pPr algn="just" rtl="1"/>
            <a:r>
              <a:rPr lang="ar-SA" sz="2800" dirty="0" smtClean="0">
                <a:latin typeface="Sakkal Majalla" pitchFamily="2" charset="-78"/>
                <a:cs typeface="Sakkal Majalla" pitchFamily="2" charset="-78"/>
              </a:rPr>
              <a:t>المنهج الإستراتيجي المنظم للتأثير على الحكومات والسياسات المؤسسية وتغيير الممارسات .</a:t>
            </a:r>
          </a:p>
        </p:txBody>
      </p:sp>
      <p:sp>
        <p:nvSpPr>
          <p:cNvPr id="4" name="Slide Number Placeholder 3"/>
          <p:cNvSpPr>
            <a:spLocks noGrp="1"/>
          </p:cNvSpPr>
          <p:nvPr>
            <p:ph type="sldNum" sz="quarter" idx="15"/>
          </p:nvPr>
        </p:nvSpPr>
        <p:spPr/>
        <p:txBody>
          <a:bodyPr/>
          <a:lstStyle/>
          <a:p>
            <a:fld id="{3E2C458D-9EE1-43A8-8E60-99D9FF850695}" type="slidenum">
              <a:rPr lang="en-US" smtClean="0"/>
              <a:pPr/>
              <a:t>6</a:t>
            </a:fld>
            <a:endParaRPr lang="en-US"/>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304800"/>
            <a:ext cx="7467600" cy="6248400"/>
          </a:xfrm>
        </p:spPr>
        <p:txBody>
          <a:bodyPr>
            <a:normAutofit fontScale="92500" lnSpcReduction="10000"/>
          </a:bodyPr>
          <a:lstStyle/>
          <a:p>
            <a:pPr algn="just" rtl="1"/>
            <a:r>
              <a:rPr lang="ar-SA" sz="2800" dirty="0" smtClean="0">
                <a:latin typeface="Sakkal Majalla" pitchFamily="2" charset="-78"/>
                <a:cs typeface="Sakkal Majalla" pitchFamily="2" charset="-78"/>
              </a:rPr>
              <a:t>عندما يفكر الناس في المناصرة يفكرون في نوع الأنشطة التي تمكن أن تنفذها المنظمة وهذه الأنشطة تشمل الآتي :-</a:t>
            </a:r>
          </a:p>
          <a:p>
            <a:pPr lvl="3" algn="just" rtl="1">
              <a:buFont typeface="Wingdings" pitchFamily="2" charset="2"/>
              <a:buChar char="q"/>
            </a:pPr>
            <a:r>
              <a:rPr lang="ar-SA" sz="2800" dirty="0" smtClean="0">
                <a:latin typeface="Sakkal Majalla" pitchFamily="2" charset="-78"/>
                <a:cs typeface="Sakkal Majalla" pitchFamily="2" charset="-78"/>
              </a:rPr>
              <a:t>مؤتمر صحفي .     </a:t>
            </a:r>
          </a:p>
          <a:p>
            <a:pPr lvl="3" algn="just" rtl="1">
              <a:buFont typeface="Wingdings" pitchFamily="2" charset="2"/>
              <a:buChar char="q"/>
            </a:pPr>
            <a:r>
              <a:rPr lang="ar-SA" sz="2800" dirty="0" smtClean="0">
                <a:latin typeface="Sakkal Majalla" pitchFamily="2" charset="-78"/>
                <a:cs typeface="Sakkal Majalla" pitchFamily="2" charset="-78"/>
              </a:rPr>
              <a:t>تلفزيون / إذاعة .</a:t>
            </a:r>
          </a:p>
          <a:p>
            <a:pPr lvl="3" algn="just" rtl="1">
              <a:buFont typeface="Wingdings" pitchFamily="2" charset="2"/>
              <a:buChar char="q"/>
            </a:pPr>
            <a:r>
              <a:rPr lang="ar-SA" sz="2800" dirty="0" smtClean="0">
                <a:latin typeface="Sakkal Majalla" pitchFamily="2" charset="-78"/>
                <a:cs typeface="Sakkal Majalla" pitchFamily="2" charset="-78"/>
              </a:rPr>
              <a:t>صحف .</a:t>
            </a:r>
          </a:p>
          <a:p>
            <a:pPr lvl="3" algn="just" rtl="1">
              <a:buFont typeface="Wingdings" pitchFamily="2" charset="2"/>
              <a:buChar char="q"/>
            </a:pPr>
            <a:r>
              <a:rPr lang="ar-SA" sz="2800" dirty="0" smtClean="0">
                <a:latin typeface="Sakkal Majalla" pitchFamily="2" charset="-78"/>
                <a:cs typeface="Sakkal Majalla" pitchFamily="2" charset="-78"/>
              </a:rPr>
              <a:t>  مطبوعات .</a:t>
            </a:r>
          </a:p>
          <a:p>
            <a:pPr lvl="3" algn="just" rtl="1">
              <a:buFont typeface="Wingdings" pitchFamily="2" charset="2"/>
              <a:buChar char="q"/>
            </a:pPr>
            <a:r>
              <a:rPr lang="ar-SA" sz="2800" dirty="0" smtClean="0">
                <a:latin typeface="Sakkal Majalla" pitchFamily="2" charset="-78"/>
                <a:cs typeface="Sakkal Majalla" pitchFamily="2" charset="-78"/>
              </a:rPr>
              <a:t>ورش عمل </a:t>
            </a:r>
            <a:r>
              <a:rPr lang="ar-SA" sz="2800" dirty="0" smtClean="0">
                <a:latin typeface="Sakkal Majalla" pitchFamily="2" charset="-78"/>
                <a:cs typeface="Sakkal Majalla" pitchFamily="2" charset="-78"/>
              </a:rPr>
              <a:t>.</a:t>
            </a:r>
          </a:p>
          <a:p>
            <a:pPr lvl="3" algn="just" rtl="1">
              <a:buFont typeface="Wingdings" pitchFamily="2" charset="2"/>
              <a:buChar char="q"/>
            </a:pPr>
            <a:r>
              <a:rPr lang="ar-SA" sz="2800" dirty="0" smtClean="0">
                <a:latin typeface="Sakkal Majalla" pitchFamily="2" charset="-78"/>
                <a:cs typeface="Sakkal Majalla" pitchFamily="2" charset="-78"/>
              </a:rPr>
              <a:t>الضغط .</a:t>
            </a:r>
          </a:p>
          <a:p>
            <a:pPr lvl="3" algn="just" rtl="1">
              <a:buFont typeface="Wingdings" pitchFamily="2" charset="2"/>
              <a:buChar char="q"/>
            </a:pPr>
            <a:r>
              <a:rPr lang="ar-SA" sz="2800" dirty="0" smtClean="0">
                <a:latin typeface="Sakkal Majalla" pitchFamily="2" charset="-78"/>
                <a:cs typeface="Sakkal Majalla" pitchFamily="2" charset="-78"/>
              </a:rPr>
              <a:t>التشبيك .</a:t>
            </a:r>
          </a:p>
          <a:p>
            <a:pPr lvl="3" algn="just" rtl="1">
              <a:buFont typeface="Wingdings" pitchFamily="2" charset="2"/>
              <a:buChar char="q"/>
            </a:pPr>
            <a:r>
              <a:rPr lang="ar-SA" sz="2800" dirty="0" smtClean="0">
                <a:latin typeface="Sakkal Majalla" pitchFamily="2" charset="-78"/>
                <a:cs typeface="Sakkal Majalla" pitchFamily="2" charset="-78"/>
              </a:rPr>
              <a:t>الإضراب .</a:t>
            </a:r>
          </a:p>
          <a:p>
            <a:pPr lvl="3" algn="just" rtl="1">
              <a:buFont typeface="Wingdings" pitchFamily="2" charset="2"/>
              <a:buChar char="q"/>
            </a:pPr>
            <a:r>
              <a:rPr lang="ar-SA" sz="2800" dirty="0" smtClean="0">
                <a:latin typeface="Sakkal Majalla" pitchFamily="2" charset="-78"/>
                <a:cs typeface="Sakkal Majalla" pitchFamily="2" charset="-78"/>
              </a:rPr>
              <a:t>المسيرات .</a:t>
            </a:r>
          </a:p>
          <a:p>
            <a:pPr lvl="3" algn="just" rtl="1">
              <a:buFont typeface="Wingdings" pitchFamily="2" charset="2"/>
              <a:buChar char="q"/>
            </a:pPr>
            <a:r>
              <a:rPr lang="ar-SA" sz="2800" dirty="0" smtClean="0">
                <a:latin typeface="Sakkal Majalla" pitchFamily="2" charset="-78"/>
                <a:cs typeface="Sakkal Majalla" pitchFamily="2" charset="-78"/>
              </a:rPr>
              <a:t>صندوق عام .</a:t>
            </a:r>
          </a:p>
          <a:p>
            <a:pPr lvl="3" algn="just" rtl="1">
              <a:buFont typeface="Wingdings" pitchFamily="2" charset="2"/>
              <a:buChar char="q"/>
            </a:pPr>
            <a:r>
              <a:rPr lang="ar-SA" sz="2800" dirty="0" smtClean="0">
                <a:latin typeface="Sakkal Majalla" pitchFamily="2" charset="-78"/>
                <a:cs typeface="Sakkal Majalla" pitchFamily="2" charset="-78"/>
              </a:rPr>
              <a:t>نشرات .</a:t>
            </a:r>
          </a:p>
          <a:p>
            <a:pPr lvl="3" algn="just" rtl="1">
              <a:buFont typeface="Wingdings" pitchFamily="2" charset="2"/>
              <a:buChar char="q"/>
            </a:pPr>
            <a:r>
              <a:rPr lang="ar-SA" sz="2800" dirty="0" smtClean="0">
                <a:latin typeface="Sakkal Majalla" pitchFamily="2" charset="-78"/>
                <a:cs typeface="Sakkal Majalla" pitchFamily="2" charset="-78"/>
              </a:rPr>
              <a:t>موقع إلكتروني .</a:t>
            </a:r>
            <a:endParaRPr lang="ar-SA" sz="2800" dirty="0" smtClean="0">
              <a:latin typeface="Sakkal Majalla" pitchFamily="2" charset="-78"/>
              <a:cs typeface="Sakkal Majalla" pitchFamily="2" charset="-78"/>
            </a:endParaRPr>
          </a:p>
          <a:p>
            <a:pPr algn="r" rtl="1"/>
            <a:endParaRPr lang="en-US" dirty="0"/>
          </a:p>
        </p:txBody>
      </p:sp>
      <p:sp>
        <p:nvSpPr>
          <p:cNvPr id="4" name="Slide Number Placeholder 3"/>
          <p:cNvSpPr>
            <a:spLocks noGrp="1"/>
          </p:cNvSpPr>
          <p:nvPr>
            <p:ph type="sldNum" sz="quarter" idx="15"/>
          </p:nvPr>
        </p:nvSpPr>
        <p:spPr/>
        <p:txBody>
          <a:bodyPr/>
          <a:lstStyle/>
          <a:p>
            <a:fld id="{3E2C458D-9EE1-43A8-8E60-99D9FF850695}" type="slidenum">
              <a:rPr lang="en-US" smtClean="0"/>
              <a:pPr/>
              <a:t>7</a:t>
            </a:fld>
            <a:endParaRPr lang="en-US"/>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685800"/>
            <a:ext cx="3200400" cy="715962"/>
          </a:xfrm>
        </p:spPr>
        <p:txBody>
          <a:bodyPr/>
          <a:lstStyle/>
          <a:p>
            <a:pPr algn="r" rtl="1"/>
            <a:r>
              <a:rPr lang="ar-SA"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Sakkal Majalla" pitchFamily="2" charset="-78"/>
                <a:cs typeface="Sakkal Majalla" pitchFamily="2" charset="-78"/>
              </a:rPr>
              <a:t>فوائد</a:t>
            </a:r>
            <a:r>
              <a:rPr lang="ar-SA"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Sakkal Majalla" pitchFamily="2" charset="-78"/>
                <a:cs typeface="Sakkal Majalla" pitchFamily="2" charset="-78"/>
              </a:rPr>
              <a:t> المناصرة :</a:t>
            </a:r>
            <a:endParaRPr lang="en-US" dirty="0"/>
          </a:p>
        </p:txBody>
      </p:sp>
      <p:sp>
        <p:nvSpPr>
          <p:cNvPr id="3" name="Content Placeholder 2"/>
          <p:cNvSpPr>
            <a:spLocks noGrp="1"/>
          </p:cNvSpPr>
          <p:nvPr>
            <p:ph sz="quarter" idx="1"/>
          </p:nvPr>
        </p:nvSpPr>
        <p:spPr>
          <a:xfrm>
            <a:off x="457200" y="1905000"/>
            <a:ext cx="7467600" cy="3657600"/>
          </a:xfrm>
        </p:spPr>
        <p:txBody>
          <a:bodyPr>
            <a:normAutofit/>
          </a:bodyPr>
          <a:lstStyle/>
          <a:p>
            <a:pPr algn="r" rtl="1">
              <a:buFont typeface="Wingdings" pitchFamily="2" charset="2"/>
              <a:buChar char="v"/>
            </a:pPr>
            <a:r>
              <a:rPr lang="ar-SA" sz="3200" dirty="0" smtClean="0">
                <a:latin typeface="Sakkal Majalla" pitchFamily="2" charset="-78"/>
                <a:cs typeface="Sakkal Majalla" pitchFamily="2" charset="-78"/>
              </a:rPr>
              <a:t>زيادة الوعي في الموضوع الذي تعمل فيه المنظمة .</a:t>
            </a:r>
          </a:p>
          <a:p>
            <a:pPr algn="r" rtl="1">
              <a:buFont typeface="Wingdings" pitchFamily="2" charset="2"/>
              <a:buChar char="v"/>
            </a:pPr>
            <a:r>
              <a:rPr lang="ar-SA" sz="3200" dirty="0" smtClean="0">
                <a:latin typeface="Sakkal Majalla" pitchFamily="2" charset="-78"/>
                <a:cs typeface="Sakkal Majalla" pitchFamily="2" charset="-78"/>
              </a:rPr>
              <a:t>فتح نوافذ جديدة للتمويل .</a:t>
            </a:r>
          </a:p>
          <a:p>
            <a:pPr algn="r" rtl="1">
              <a:buFont typeface="Wingdings" pitchFamily="2" charset="2"/>
              <a:buChar char="v"/>
            </a:pPr>
            <a:r>
              <a:rPr lang="ar-SA" sz="3200" dirty="0" smtClean="0">
                <a:latin typeface="Sakkal Majalla" pitchFamily="2" charset="-78"/>
                <a:cs typeface="Sakkal Majalla" pitchFamily="2" charset="-78"/>
              </a:rPr>
              <a:t>علاقات واسعة مع صناع القرار .</a:t>
            </a:r>
          </a:p>
          <a:p>
            <a:pPr algn="r" rtl="1">
              <a:buFont typeface="Wingdings" pitchFamily="2" charset="2"/>
              <a:buChar char="v"/>
            </a:pPr>
            <a:r>
              <a:rPr lang="ar-SA" sz="3200" dirty="0" smtClean="0">
                <a:latin typeface="Sakkal Majalla" pitchFamily="2" charset="-78"/>
                <a:cs typeface="Sakkal Majalla" pitchFamily="2" charset="-78"/>
              </a:rPr>
              <a:t>تحسين العلاقات مع منظمات أخرى .</a:t>
            </a:r>
          </a:p>
          <a:p>
            <a:pPr algn="r" rtl="1">
              <a:buFont typeface="Wingdings" pitchFamily="2" charset="2"/>
              <a:buChar char="v"/>
            </a:pPr>
            <a:r>
              <a:rPr lang="ar-SA" sz="3200" dirty="0" smtClean="0">
                <a:latin typeface="Sakkal Majalla" pitchFamily="2" charset="-78"/>
                <a:cs typeface="Sakkal Majalla" pitchFamily="2" charset="-78"/>
              </a:rPr>
              <a:t>تحسين صورة المنظمة .</a:t>
            </a:r>
            <a:endParaRPr lang="en-US" sz="3200" dirty="0" smtClean="0">
              <a:latin typeface="Sakkal Majalla" pitchFamily="2" charset="-78"/>
              <a:cs typeface="Sakkal Majalla" pitchFamily="2" charset="-78"/>
            </a:endParaRPr>
          </a:p>
        </p:txBody>
      </p:sp>
      <p:sp>
        <p:nvSpPr>
          <p:cNvPr id="4" name="Slide Number Placeholder 3"/>
          <p:cNvSpPr>
            <a:spLocks noGrp="1"/>
          </p:cNvSpPr>
          <p:nvPr>
            <p:ph type="sldNum" sz="quarter" idx="15"/>
          </p:nvPr>
        </p:nvSpPr>
        <p:spPr/>
        <p:txBody>
          <a:bodyPr/>
          <a:lstStyle/>
          <a:p>
            <a:fld id="{3E2C458D-9EE1-43A8-8E60-99D9FF850695}" type="slidenum">
              <a:rPr lang="en-US" smtClean="0"/>
              <a:pPr/>
              <a:t>8</a:t>
            </a:fld>
            <a:endParaRPr lang="en-US"/>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8600" y="533400"/>
            <a:ext cx="3962400" cy="884238"/>
          </a:xfrm>
        </p:spPr>
        <p:txBody>
          <a:bodyPr>
            <a:normAutofit/>
          </a:bodyPr>
          <a:lstStyle/>
          <a:p>
            <a:pPr algn="r" rtl="1"/>
            <a:r>
              <a:rPr lang="ar-SA"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Sakkal Majalla" pitchFamily="2" charset="-78"/>
                <a:cs typeface="Sakkal Majalla" pitchFamily="2" charset="-78"/>
              </a:rPr>
              <a:t>مخاطـــــــــر  </a:t>
            </a:r>
            <a:r>
              <a:rPr lang="ar-SA"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Sakkal Majalla" pitchFamily="2" charset="-78"/>
                <a:cs typeface="Sakkal Majalla" pitchFamily="2" charset="-78"/>
              </a:rPr>
              <a:t>المناصرة :</a:t>
            </a:r>
            <a:endParaRPr lang="en-US" sz="4000" dirty="0"/>
          </a:p>
        </p:txBody>
      </p:sp>
      <p:sp>
        <p:nvSpPr>
          <p:cNvPr id="3" name="Content Placeholder 2"/>
          <p:cNvSpPr>
            <a:spLocks noGrp="1"/>
          </p:cNvSpPr>
          <p:nvPr>
            <p:ph sz="quarter" idx="1"/>
          </p:nvPr>
        </p:nvSpPr>
        <p:spPr>
          <a:xfrm>
            <a:off x="457200" y="1828800"/>
            <a:ext cx="7391400" cy="4645152"/>
          </a:xfrm>
        </p:spPr>
        <p:txBody>
          <a:bodyPr/>
          <a:lstStyle/>
          <a:p>
            <a:pPr algn="just" rtl="1">
              <a:buNone/>
            </a:pPr>
            <a:r>
              <a:rPr lang="ar-SA" sz="3200" dirty="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معظم المنظمات تدرك المخاطرة المتوقعة من المناصرة خاصة في الإطار الضيق الذي تعمل فيه المنظمة وكثير من المنظمات تخشى أن يفهم الحكومة / المانحون/المساندون .</a:t>
            </a:r>
          </a:p>
          <a:p>
            <a:pPr algn="just" rtl="1">
              <a:buNone/>
            </a:pPr>
            <a:r>
              <a:rPr lang="ar-SA" sz="2800" dirty="0" smtClean="0">
                <a:latin typeface="Sakkal Majalla" pitchFamily="2" charset="-78"/>
                <a:cs typeface="Sakkal Majalla" pitchFamily="2" charset="-78"/>
              </a:rPr>
              <a:t>       وأن يفسروا بعض أنشطة المنظمة على أنها سياسية أو تبشيرية وتحاول المنظمة حماية العاملين بها والمجتمع الذي يعمل فيه فهناك تخوف أمني على سلامتهم .</a:t>
            </a:r>
            <a:endParaRPr lang="en-US" sz="2800" dirty="0" smtClean="0">
              <a:latin typeface="Sakkal Majalla" pitchFamily="2" charset="-78"/>
              <a:cs typeface="Sakkal Majalla" pitchFamily="2" charset="-78"/>
            </a:endParaRPr>
          </a:p>
        </p:txBody>
      </p:sp>
      <p:sp>
        <p:nvSpPr>
          <p:cNvPr id="4" name="Slide Number Placeholder 3"/>
          <p:cNvSpPr>
            <a:spLocks noGrp="1"/>
          </p:cNvSpPr>
          <p:nvPr>
            <p:ph type="sldNum" sz="quarter" idx="15"/>
          </p:nvPr>
        </p:nvSpPr>
        <p:spPr/>
        <p:txBody>
          <a:bodyPr/>
          <a:lstStyle/>
          <a:p>
            <a:fld id="{3E2C458D-9EE1-43A8-8E60-99D9FF850695}" type="slidenum">
              <a:rPr lang="en-US" smtClean="0"/>
              <a:pPr/>
              <a:t>9</a:t>
            </a:fld>
            <a:endParaRPr lang="en-US"/>
          </a:p>
        </p:txBody>
      </p:sp>
    </p:spTree>
  </p:cSld>
  <p:clrMapOvr>
    <a:masterClrMapping/>
  </p:clrMapOvr>
  <p:transition>
    <p:wipe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402</TotalTime>
  <Words>605</Words>
  <Application>Microsoft Office PowerPoint</Application>
  <PresentationFormat>On-screen Show (4:3)</PresentationFormat>
  <Paragraphs>100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Slide 1</vt:lpstr>
      <vt:lpstr>Slide 2</vt:lpstr>
      <vt:lpstr>جدول المحتويات</vt:lpstr>
      <vt:lpstr>مقدمة :</vt:lpstr>
      <vt:lpstr>ما هي المناصرة ؟ </vt:lpstr>
      <vt:lpstr>مفهوم المناصرة :</vt:lpstr>
      <vt:lpstr>Slide 7</vt:lpstr>
      <vt:lpstr>فوائد المناصرة :</vt:lpstr>
      <vt:lpstr>مخاطـــــــــر  المناصرة :</vt:lpstr>
      <vt:lpstr>إدارة المخاطر المتعلقة بالمناصرة :</vt:lpstr>
      <vt:lpstr>Slide 11</vt:lpstr>
      <vt:lpstr>الشرعية :</vt:lpstr>
      <vt:lpstr>أربع أنواع من القوة :</vt:lpstr>
      <vt:lpstr>أنواع القوة السياسية :</vt:lpstr>
      <vt:lpstr>تحليل ثلاثي الأبعاد :</vt:lpstr>
      <vt:lpstr>إستراتيجيات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dc:creator>
  <cp:lastModifiedBy>PC</cp:lastModifiedBy>
  <cp:revision>38</cp:revision>
  <dcterms:created xsi:type="dcterms:W3CDTF">2016-10-31T06:50:31Z</dcterms:created>
  <dcterms:modified xsi:type="dcterms:W3CDTF">2016-10-31T14:36:25Z</dcterms:modified>
</cp:coreProperties>
</file>